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73" r:id="rId2"/>
  </p:sldMasterIdLst>
  <p:notesMasterIdLst>
    <p:notesMasterId r:id="rId41"/>
  </p:notesMasterIdLst>
  <p:handoutMasterIdLst>
    <p:handoutMasterId r:id="rId42"/>
  </p:handoutMasterIdLst>
  <p:sldIdLst>
    <p:sldId id="256" r:id="rId3"/>
    <p:sldId id="315" r:id="rId4"/>
    <p:sldId id="4137" r:id="rId5"/>
    <p:sldId id="4129" r:id="rId6"/>
    <p:sldId id="260" r:id="rId7"/>
    <p:sldId id="4128" r:id="rId8"/>
    <p:sldId id="290" r:id="rId9"/>
    <p:sldId id="282" r:id="rId10"/>
    <p:sldId id="283" r:id="rId11"/>
    <p:sldId id="284" r:id="rId12"/>
    <p:sldId id="4131" r:id="rId13"/>
    <p:sldId id="4132" r:id="rId14"/>
    <p:sldId id="4133" r:id="rId15"/>
    <p:sldId id="4134" r:id="rId16"/>
    <p:sldId id="4135" r:id="rId17"/>
    <p:sldId id="292" r:id="rId18"/>
    <p:sldId id="294" r:id="rId19"/>
    <p:sldId id="298" r:id="rId20"/>
    <p:sldId id="300" r:id="rId21"/>
    <p:sldId id="301" r:id="rId22"/>
    <p:sldId id="4136" r:id="rId23"/>
    <p:sldId id="4140" r:id="rId24"/>
    <p:sldId id="4124" r:id="rId25"/>
    <p:sldId id="4141" r:id="rId26"/>
    <p:sldId id="297" r:id="rId27"/>
    <p:sldId id="4142" r:id="rId28"/>
    <p:sldId id="4159" r:id="rId29"/>
    <p:sldId id="493" r:id="rId30"/>
    <p:sldId id="4163" r:id="rId31"/>
    <p:sldId id="4165" r:id="rId32"/>
    <p:sldId id="4164" r:id="rId33"/>
    <p:sldId id="4166" r:id="rId34"/>
    <p:sldId id="4167" r:id="rId35"/>
    <p:sldId id="4168" r:id="rId36"/>
    <p:sldId id="4169" r:id="rId37"/>
    <p:sldId id="264" r:id="rId38"/>
    <p:sldId id="4138" r:id="rId39"/>
    <p:sldId id="287"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25EF173-817B-C099-C461-731F65155EB2}" name="Danielle Talbot" initials="DT" userId="S::dt1775h@gre.ac.uk::8f106a81-bf7a-4496-b652-a7f25ef4cccc" providerId="AD"/>
  <p188:author id="{27DE62A2-A0F9-D6EC-91FB-EC9008C80390}" name="Leigh Doster" initials="LD" userId="S::ld6959k@gre.ac.uk::8a0040f8-f9df-4e4a-90d4-c8f4b0f1a1f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033C"/>
    <a:srgbClr val="3ADDC2"/>
    <a:srgbClr val="005EB8"/>
    <a:srgbClr val="3ABFF0"/>
    <a:srgbClr val="228575"/>
    <a:srgbClr val="257FA0"/>
    <a:srgbClr val="CBC9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8FACDD0-987F-493D-9E4D-C1CB5457AB82}" v="15" dt="2024-12-03T18:45:39.36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handoutMaster" Target="handoutMasters/handoutMaster1.xml"/><Relationship Id="rId47" Type="http://schemas.microsoft.com/office/2016/11/relationships/changesInfo" Target="changesInfos/changesInfo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microsoft.com/office/2018/10/relationships/authors" Target="author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presProps" Target="presProps.xml"/><Relationship Id="rId48" Type="http://schemas.microsoft.com/office/2015/10/relationships/revisionInfo" Target="revisionInfo.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ylvester mujakperuo" userId="682b13a87985f3dc" providerId="LiveId" clId="{C8FACDD0-987F-493D-9E4D-C1CB5457AB82}"/>
    <pc:docChg chg="undo custSel addSld delSld modSld sldOrd">
      <pc:chgData name="sylvester mujakperuo" userId="682b13a87985f3dc" providerId="LiveId" clId="{C8FACDD0-987F-493D-9E4D-C1CB5457AB82}" dt="2024-12-03T18:50:20.932" v="130" actId="20577"/>
      <pc:docMkLst>
        <pc:docMk/>
      </pc:docMkLst>
      <pc:sldChg chg="modSp mod">
        <pc:chgData name="sylvester mujakperuo" userId="682b13a87985f3dc" providerId="LiveId" clId="{C8FACDD0-987F-493D-9E4D-C1CB5457AB82}" dt="2024-12-03T18:50:20.932" v="130" actId="20577"/>
        <pc:sldMkLst>
          <pc:docMk/>
          <pc:sldMk cId="1572276965" sldId="256"/>
        </pc:sldMkLst>
        <pc:spChg chg="mod">
          <ac:chgData name="sylvester mujakperuo" userId="682b13a87985f3dc" providerId="LiveId" clId="{C8FACDD0-987F-493D-9E4D-C1CB5457AB82}" dt="2024-12-03T18:50:20.932" v="130" actId="20577"/>
          <ac:spMkLst>
            <pc:docMk/>
            <pc:sldMk cId="1572276965" sldId="256"/>
            <ac:spMk id="2" creationId="{00000000-0000-0000-0000-000000000000}"/>
          </ac:spMkLst>
        </pc:spChg>
        <pc:spChg chg="mod">
          <ac:chgData name="sylvester mujakperuo" userId="682b13a87985f3dc" providerId="LiveId" clId="{C8FACDD0-987F-493D-9E4D-C1CB5457AB82}" dt="2024-12-03T18:49:59.906" v="111" actId="14100"/>
          <ac:spMkLst>
            <pc:docMk/>
            <pc:sldMk cId="1572276965" sldId="256"/>
            <ac:spMk id="3" creationId="{00000000-0000-0000-0000-000000000000}"/>
          </ac:spMkLst>
        </pc:spChg>
      </pc:sldChg>
      <pc:sldChg chg="ord">
        <pc:chgData name="sylvester mujakperuo" userId="682b13a87985f3dc" providerId="LiveId" clId="{C8FACDD0-987F-493D-9E4D-C1CB5457AB82}" dt="2024-12-03T18:47:40.478" v="107"/>
        <pc:sldMkLst>
          <pc:docMk/>
          <pc:sldMk cId="665262345" sldId="287"/>
        </pc:sldMkLst>
      </pc:sldChg>
      <pc:sldChg chg="add">
        <pc:chgData name="sylvester mujakperuo" userId="682b13a87985f3dc" providerId="LiveId" clId="{C8FACDD0-987F-493D-9E4D-C1CB5457AB82}" dt="2024-12-03T18:35:52.627" v="72"/>
        <pc:sldMkLst>
          <pc:docMk/>
          <pc:sldMk cId="1364770061" sldId="297"/>
        </pc:sldMkLst>
      </pc:sldChg>
      <pc:sldChg chg="add">
        <pc:chgData name="sylvester mujakperuo" userId="682b13a87985f3dc" providerId="LiveId" clId="{C8FACDD0-987F-493D-9E4D-C1CB5457AB82}" dt="2024-12-03T18:38:51.025" v="76"/>
        <pc:sldMkLst>
          <pc:docMk/>
          <pc:sldMk cId="2078218229" sldId="493"/>
        </pc:sldMkLst>
      </pc:sldChg>
      <pc:sldChg chg="add">
        <pc:chgData name="sylvester mujakperuo" userId="682b13a87985f3dc" providerId="LiveId" clId="{C8FACDD0-987F-493D-9E4D-C1CB5457AB82}" dt="2024-12-03T18:34:46.160" v="70"/>
        <pc:sldMkLst>
          <pc:docMk/>
          <pc:sldMk cId="2108375426" sldId="4124"/>
        </pc:sldMkLst>
      </pc:sldChg>
      <pc:sldChg chg="del">
        <pc:chgData name="sylvester mujakperuo" userId="682b13a87985f3dc" providerId="LiveId" clId="{C8FACDD0-987F-493D-9E4D-C1CB5457AB82}" dt="2024-12-03T17:50:32.227" v="0" actId="2696"/>
        <pc:sldMkLst>
          <pc:docMk/>
          <pc:sldMk cId="1886908576" sldId="4130"/>
        </pc:sldMkLst>
      </pc:sldChg>
      <pc:sldChg chg="delSp modSp add del mod ord">
        <pc:chgData name="sylvester mujakperuo" userId="682b13a87985f3dc" providerId="LiveId" clId="{C8FACDD0-987F-493D-9E4D-C1CB5457AB82}" dt="2024-12-03T18:36:38.751" v="74" actId="2696"/>
        <pc:sldMkLst>
          <pc:docMk/>
          <pc:sldMk cId="3940363275" sldId="4139"/>
        </pc:sldMkLst>
        <pc:spChg chg="mod">
          <ac:chgData name="sylvester mujakperuo" userId="682b13a87985f3dc" providerId="LiveId" clId="{C8FACDD0-987F-493D-9E4D-C1CB5457AB82}" dt="2024-12-03T17:57:23.070" v="5" actId="21"/>
          <ac:spMkLst>
            <pc:docMk/>
            <pc:sldMk cId="3940363275" sldId="4139"/>
            <ac:spMk id="2" creationId="{80BF1D8F-D204-C715-CB37-61C4295F9782}"/>
          </ac:spMkLst>
        </pc:spChg>
        <pc:spChg chg="mod">
          <ac:chgData name="sylvester mujakperuo" userId="682b13a87985f3dc" providerId="LiveId" clId="{C8FACDD0-987F-493D-9E4D-C1CB5457AB82}" dt="2024-12-03T18:00:50.921" v="68" actId="14100"/>
          <ac:spMkLst>
            <pc:docMk/>
            <pc:sldMk cId="3940363275" sldId="4139"/>
            <ac:spMk id="3" creationId="{52A2EBA6-7BA2-1415-3506-2D643152D5BA}"/>
          </ac:spMkLst>
        </pc:spChg>
        <pc:picChg chg="del">
          <ac:chgData name="sylvester mujakperuo" userId="682b13a87985f3dc" providerId="LiveId" clId="{C8FACDD0-987F-493D-9E4D-C1CB5457AB82}" dt="2024-12-03T17:57:45.242" v="9" actId="478"/>
          <ac:picMkLst>
            <pc:docMk/>
            <pc:sldMk cId="3940363275" sldId="4139"/>
            <ac:picMk id="5" creationId="{4220705A-8591-E38C-20E9-3CA0C7223D2A}"/>
          </ac:picMkLst>
        </pc:picChg>
      </pc:sldChg>
      <pc:sldChg chg="add">
        <pc:chgData name="sylvester mujakperuo" userId="682b13a87985f3dc" providerId="LiveId" clId="{C8FACDD0-987F-493D-9E4D-C1CB5457AB82}" dt="2024-12-03T18:34:13.094" v="69"/>
        <pc:sldMkLst>
          <pc:docMk/>
          <pc:sldMk cId="2758419645" sldId="4140"/>
        </pc:sldMkLst>
      </pc:sldChg>
      <pc:sldChg chg="add">
        <pc:chgData name="sylvester mujakperuo" userId="682b13a87985f3dc" providerId="LiveId" clId="{C8FACDD0-987F-493D-9E4D-C1CB5457AB82}" dt="2024-12-03T18:35:24.326" v="71"/>
        <pc:sldMkLst>
          <pc:docMk/>
          <pc:sldMk cId="3084145442" sldId="4141"/>
        </pc:sldMkLst>
      </pc:sldChg>
      <pc:sldChg chg="add">
        <pc:chgData name="sylvester mujakperuo" userId="682b13a87985f3dc" providerId="LiveId" clId="{C8FACDD0-987F-493D-9E4D-C1CB5457AB82}" dt="2024-12-03T18:36:26.229" v="73"/>
        <pc:sldMkLst>
          <pc:docMk/>
          <pc:sldMk cId="1465758368" sldId="4142"/>
        </pc:sldMkLst>
      </pc:sldChg>
      <pc:sldChg chg="add">
        <pc:chgData name="sylvester mujakperuo" userId="682b13a87985f3dc" providerId="LiveId" clId="{C8FACDD0-987F-493D-9E4D-C1CB5457AB82}" dt="2024-12-03T18:38:02.079" v="75"/>
        <pc:sldMkLst>
          <pc:docMk/>
          <pc:sldMk cId="3776120228" sldId="4159"/>
        </pc:sldMkLst>
      </pc:sldChg>
      <pc:sldChg chg="modSp add mod">
        <pc:chgData name="sylvester mujakperuo" userId="682b13a87985f3dc" providerId="LiveId" clId="{C8FACDD0-987F-493D-9E4D-C1CB5457AB82}" dt="2024-12-03T18:39:33.716" v="78" actId="14100"/>
        <pc:sldMkLst>
          <pc:docMk/>
          <pc:sldMk cId="1794036675" sldId="4163"/>
        </pc:sldMkLst>
        <pc:spChg chg="mod">
          <ac:chgData name="sylvester mujakperuo" userId="682b13a87985f3dc" providerId="LiveId" clId="{C8FACDD0-987F-493D-9E4D-C1CB5457AB82}" dt="2024-12-03T18:39:33.716" v="78" actId="14100"/>
          <ac:spMkLst>
            <pc:docMk/>
            <pc:sldMk cId="1794036675" sldId="4163"/>
            <ac:spMk id="3" creationId="{6D3C3C83-CBD2-E4F4-31D4-894D65835422}"/>
          </ac:spMkLst>
        </pc:spChg>
      </pc:sldChg>
      <pc:sldChg chg="modSp add mod">
        <pc:chgData name="sylvester mujakperuo" userId="682b13a87985f3dc" providerId="LiveId" clId="{C8FACDD0-987F-493D-9E4D-C1CB5457AB82}" dt="2024-12-03T18:47:11.858" v="105" actId="207"/>
        <pc:sldMkLst>
          <pc:docMk/>
          <pc:sldMk cId="1843676922" sldId="4164"/>
        </pc:sldMkLst>
        <pc:spChg chg="mod">
          <ac:chgData name="sylvester mujakperuo" userId="682b13a87985f3dc" providerId="LiveId" clId="{C8FACDD0-987F-493D-9E4D-C1CB5457AB82}" dt="2024-12-03T18:47:11.858" v="105" actId="207"/>
          <ac:spMkLst>
            <pc:docMk/>
            <pc:sldMk cId="1843676922" sldId="4164"/>
            <ac:spMk id="2" creationId="{686AF702-0894-7558-298D-1F1E0A149445}"/>
          </ac:spMkLst>
        </pc:spChg>
        <pc:spChg chg="mod">
          <ac:chgData name="sylvester mujakperuo" userId="682b13a87985f3dc" providerId="LiveId" clId="{C8FACDD0-987F-493D-9E4D-C1CB5457AB82}" dt="2024-12-03T18:41:48.032" v="82" actId="14100"/>
          <ac:spMkLst>
            <pc:docMk/>
            <pc:sldMk cId="1843676922" sldId="4164"/>
            <ac:spMk id="3" creationId="{D6D5AA9C-DEE7-AEBC-9D7F-57C028DE624C}"/>
          </ac:spMkLst>
        </pc:spChg>
      </pc:sldChg>
      <pc:sldChg chg="modSp add mod">
        <pc:chgData name="sylvester mujakperuo" userId="682b13a87985f3dc" providerId="LiveId" clId="{C8FACDD0-987F-493D-9E4D-C1CB5457AB82}" dt="2024-12-03T18:40:58.266" v="80" actId="14100"/>
        <pc:sldMkLst>
          <pc:docMk/>
          <pc:sldMk cId="446219468" sldId="4165"/>
        </pc:sldMkLst>
        <pc:spChg chg="mod">
          <ac:chgData name="sylvester mujakperuo" userId="682b13a87985f3dc" providerId="LiveId" clId="{C8FACDD0-987F-493D-9E4D-C1CB5457AB82}" dt="2024-12-03T18:40:58.266" v="80" actId="14100"/>
          <ac:spMkLst>
            <pc:docMk/>
            <pc:sldMk cId="446219468" sldId="4165"/>
            <ac:spMk id="3" creationId="{545E9868-347E-2316-3154-A9169427E472}"/>
          </ac:spMkLst>
        </pc:spChg>
      </pc:sldChg>
      <pc:sldChg chg="modSp add mod">
        <pc:chgData name="sylvester mujakperuo" userId="682b13a87985f3dc" providerId="LiveId" clId="{C8FACDD0-987F-493D-9E4D-C1CB5457AB82}" dt="2024-12-03T18:47:01.480" v="104" actId="207"/>
        <pc:sldMkLst>
          <pc:docMk/>
          <pc:sldMk cId="2002361724" sldId="4166"/>
        </pc:sldMkLst>
        <pc:spChg chg="mod">
          <ac:chgData name="sylvester mujakperuo" userId="682b13a87985f3dc" providerId="LiveId" clId="{C8FACDD0-987F-493D-9E4D-C1CB5457AB82}" dt="2024-12-03T18:47:01.480" v="104" actId="207"/>
          <ac:spMkLst>
            <pc:docMk/>
            <pc:sldMk cId="2002361724" sldId="4166"/>
            <ac:spMk id="2" creationId="{3BBA4D3B-6D39-DC12-E519-A910615706CD}"/>
          </ac:spMkLst>
        </pc:spChg>
        <pc:spChg chg="mod">
          <ac:chgData name="sylvester mujakperuo" userId="682b13a87985f3dc" providerId="LiveId" clId="{C8FACDD0-987F-493D-9E4D-C1CB5457AB82}" dt="2024-12-03T18:43:25.291" v="89" actId="14100"/>
          <ac:spMkLst>
            <pc:docMk/>
            <pc:sldMk cId="2002361724" sldId="4166"/>
            <ac:spMk id="3" creationId="{FE2644EE-581F-0A77-59F1-92B104ADE24A}"/>
          </ac:spMkLst>
        </pc:spChg>
      </pc:sldChg>
      <pc:sldChg chg="modSp add mod">
        <pc:chgData name="sylvester mujakperuo" userId="682b13a87985f3dc" providerId="LiveId" clId="{C8FACDD0-987F-493D-9E4D-C1CB5457AB82}" dt="2024-12-03T18:46:54.250" v="103" actId="207"/>
        <pc:sldMkLst>
          <pc:docMk/>
          <pc:sldMk cId="2045274058" sldId="4167"/>
        </pc:sldMkLst>
        <pc:spChg chg="mod">
          <ac:chgData name="sylvester mujakperuo" userId="682b13a87985f3dc" providerId="LiveId" clId="{C8FACDD0-987F-493D-9E4D-C1CB5457AB82}" dt="2024-12-03T18:46:54.250" v="103" actId="207"/>
          <ac:spMkLst>
            <pc:docMk/>
            <pc:sldMk cId="2045274058" sldId="4167"/>
            <ac:spMk id="2" creationId="{620D5DFB-2101-C774-2717-E814B8CF580F}"/>
          </ac:spMkLst>
        </pc:spChg>
        <pc:spChg chg="mod">
          <ac:chgData name="sylvester mujakperuo" userId="682b13a87985f3dc" providerId="LiveId" clId="{C8FACDD0-987F-493D-9E4D-C1CB5457AB82}" dt="2024-12-03T18:44:13.467" v="91" actId="14100"/>
          <ac:spMkLst>
            <pc:docMk/>
            <pc:sldMk cId="2045274058" sldId="4167"/>
            <ac:spMk id="3" creationId="{00B8DB78-7406-844D-BF8F-68891ECD9F6A}"/>
          </ac:spMkLst>
        </pc:spChg>
      </pc:sldChg>
      <pc:sldChg chg="modSp add mod">
        <pc:chgData name="sylvester mujakperuo" userId="682b13a87985f3dc" providerId="LiveId" clId="{C8FACDD0-987F-493D-9E4D-C1CB5457AB82}" dt="2024-12-03T18:46:48.156" v="102" actId="207"/>
        <pc:sldMkLst>
          <pc:docMk/>
          <pc:sldMk cId="4073561436" sldId="4168"/>
        </pc:sldMkLst>
        <pc:spChg chg="mod">
          <ac:chgData name="sylvester mujakperuo" userId="682b13a87985f3dc" providerId="LiveId" clId="{C8FACDD0-987F-493D-9E4D-C1CB5457AB82}" dt="2024-12-03T18:46:48.156" v="102" actId="207"/>
          <ac:spMkLst>
            <pc:docMk/>
            <pc:sldMk cId="4073561436" sldId="4168"/>
            <ac:spMk id="2" creationId="{742EFA2A-5F72-D289-E7AC-E5FE37F68B27}"/>
          </ac:spMkLst>
        </pc:spChg>
        <pc:spChg chg="mod">
          <ac:chgData name="sylvester mujakperuo" userId="682b13a87985f3dc" providerId="LiveId" clId="{C8FACDD0-987F-493D-9E4D-C1CB5457AB82}" dt="2024-12-03T18:44:51.788" v="93" actId="14100"/>
          <ac:spMkLst>
            <pc:docMk/>
            <pc:sldMk cId="4073561436" sldId="4168"/>
            <ac:spMk id="3" creationId="{5511C98F-C180-DDCA-F236-519B4EEDB034}"/>
          </ac:spMkLst>
        </pc:spChg>
      </pc:sldChg>
      <pc:sldChg chg="modSp add mod">
        <pc:chgData name="sylvester mujakperuo" userId="682b13a87985f3dc" providerId="LiveId" clId="{C8FACDD0-987F-493D-9E4D-C1CB5457AB82}" dt="2024-12-03T18:46:39.463" v="101" actId="207"/>
        <pc:sldMkLst>
          <pc:docMk/>
          <pc:sldMk cId="2219603460" sldId="4169"/>
        </pc:sldMkLst>
        <pc:spChg chg="mod">
          <ac:chgData name="sylvester mujakperuo" userId="682b13a87985f3dc" providerId="LiveId" clId="{C8FACDD0-987F-493D-9E4D-C1CB5457AB82}" dt="2024-12-03T18:46:39.463" v="101" actId="207"/>
          <ac:spMkLst>
            <pc:docMk/>
            <pc:sldMk cId="2219603460" sldId="4169"/>
            <ac:spMk id="2" creationId="{442EE533-44C5-AA27-5E34-FC722219B710}"/>
          </ac:spMkLst>
        </pc:spChg>
        <pc:spChg chg="mod">
          <ac:chgData name="sylvester mujakperuo" userId="682b13a87985f3dc" providerId="LiveId" clId="{C8FACDD0-987F-493D-9E4D-C1CB5457AB82}" dt="2024-12-03T18:46:20.150" v="100" actId="255"/>
          <ac:spMkLst>
            <pc:docMk/>
            <pc:sldMk cId="2219603460" sldId="4169"/>
            <ac:spMk id="3" creationId="{6130BD96-310D-49D3-9CAC-16DBC8ACFFC4}"/>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78216DE-0DAE-4B4F-8BF5-3C1DFF38E8C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CEAAEE11-8A8D-2345-A5B5-5A817BEFB32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9CE3F37-1305-6040-83FA-4F78EFE7C9AA}" type="datetimeFigureOut">
              <a:rPr lang="en-US" smtClean="0"/>
              <a:t>12/3/2024</a:t>
            </a:fld>
            <a:endParaRPr lang="en-US"/>
          </a:p>
        </p:txBody>
      </p:sp>
      <p:sp>
        <p:nvSpPr>
          <p:cNvPr id="4" name="Footer Placeholder 3">
            <a:extLst>
              <a:ext uri="{FF2B5EF4-FFF2-40B4-BE49-F238E27FC236}">
                <a16:creationId xmlns:a16="http://schemas.microsoft.com/office/drawing/2014/main" id="{99519D2B-7F02-484A-A637-D870C95BC4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D1E95F9-4E38-7E42-92F9-F04AADC15EA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CBFF759-16BD-A946-9125-030B57C6F11E}" type="slidenum">
              <a:rPr lang="en-US" smtClean="0"/>
              <a:t>‹#›</a:t>
            </a:fld>
            <a:endParaRPr lang="en-US"/>
          </a:p>
        </p:txBody>
      </p:sp>
    </p:spTree>
    <p:extLst>
      <p:ext uri="{BB962C8B-B14F-4D97-AF65-F5344CB8AC3E}">
        <p14:creationId xmlns:p14="http://schemas.microsoft.com/office/powerpoint/2010/main" val="21064336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7667CC-6E07-44B5-A714-60D0E1C3EDBF}" type="datetimeFigureOut">
              <a:t>12/3/2024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5B38AC-0E5A-44C8-B0AA-44F1FF8367FD}" type="slidenum">
              <a:t>‹#›</a:t>
            </a:fld>
            <a:endParaRPr lang="en-US"/>
          </a:p>
        </p:txBody>
      </p:sp>
    </p:spTree>
    <p:extLst>
      <p:ext uri="{BB962C8B-B14F-4D97-AF65-F5344CB8AC3E}">
        <p14:creationId xmlns:p14="http://schemas.microsoft.com/office/powerpoint/2010/main" val="38135841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BE95075-E044-054B-898B-D3B5F62E76BA}" type="slidenum">
              <a:rPr lang="en-US" smtClean="0"/>
              <a:t>1</a:t>
            </a:fld>
            <a:endParaRPr lang="en-US"/>
          </a:p>
        </p:txBody>
      </p:sp>
    </p:spTree>
    <p:extLst>
      <p:ext uri="{BB962C8B-B14F-4D97-AF65-F5344CB8AC3E}">
        <p14:creationId xmlns:p14="http://schemas.microsoft.com/office/powerpoint/2010/main" val="33350977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7E5A797-D8F9-4B18-9C0A-A790F00A74AE}" type="slidenum">
              <a:rPr lang="en-GB" smtClean="0"/>
              <a:t>2</a:t>
            </a:fld>
            <a:endParaRPr lang="en-GB"/>
          </a:p>
        </p:txBody>
      </p:sp>
    </p:spTree>
    <p:extLst>
      <p:ext uri="{BB962C8B-B14F-4D97-AF65-F5344CB8AC3E}">
        <p14:creationId xmlns:p14="http://schemas.microsoft.com/office/powerpoint/2010/main" val="12383305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312F0-AF89-6D29-3AF1-E5A907F1C5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127259-E9DC-4822-CBC5-5F72FF5E6A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7C0ADA-0FAF-D23F-9056-BD578D1131F4}"/>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D3FCC5FF-2402-44E7-7EBD-AFA7E888000B}"/>
              </a:ext>
            </a:extLst>
          </p:cNvPr>
          <p:cNvSpPr>
            <a:spLocks noGrp="1"/>
          </p:cNvSpPr>
          <p:nvPr>
            <p:ph type="sldNum" sz="quarter" idx="10"/>
          </p:nvPr>
        </p:nvSpPr>
        <p:spPr/>
        <p:txBody>
          <a:bodyPr/>
          <a:lstStyle/>
          <a:p>
            <a:fld id="{47E5A797-D8F9-4B18-9C0A-A790F00A74AE}" type="slidenum">
              <a:rPr lang="en-GB" smtClean="0"/>
              <a:t>3</a:t>
            </a:fld>
            <a:endParaRPr lang="en-GB"/>
          </a:p>
        </p:txBody>
      </p:sp>
    </p:spTree>
    <p:extLst>
      <p:ext uri="{BB962C8B-B14F-4D97-AF65-F5344CB8AC3E}">
        <p14:creationId xmlns:p14="http://schemas.microsoft.com/office/powerpoint/2010/main" val="35101790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410" name="Rectangle 6"/>
          <p:cNvSpPr>
            <a:spLocks noGrp="1" noChangeArrowheads="1"/>
          </p:cNvSpPr>
          <p:nvPr>
            <p:ph type="sldNum" sz="quarter"/>
          </p:nvPr>
        </p:nvSpPr>
        <p:spPr>
          <a:noFill/>
        </p:spPr>
        <p:txBody>
          <a:bodyPr/>
          <a:lstStyle>
            <a:lvl1pPr>
              <a:tabLst>
                <a:tab pos="634643" algn="l"/>
                <a:tab pos="1269286" algn="l"/>
                <a:tab pos="1903929" algn="l"/>
                <a:tab pos="2538573" algn="l"/>
              </a:tabLst>
              <a:defRPr>
                <a:solidFill>
                  <a:schemeClr val="tx1"/>
                </a:solidFill>
                <a:latin typeface="Arial" charset="0"/>
                <a:ea typeface="Microsoft YaHei" pitchFamily="34" charset="-122"/>
              </a:defRPr>
            </a:lvl1pPr>
            <a:lvl2pPr>
              <a:tabLst>
                <a:tab pos="634643" algn="l"/>
                <a:tab pos="1269286" algn="l"/>
                <a:tab pos="1903929" algn="l"/>
                <a:tab pos="2538573" algn="l"/>
              </a:tabLst>
              <a:defRPr>
                <a:solidFill>
                  <a:schemeClr val="tx1"/>
                </a:solidFill>
                <a:latin typeface="Arial" charset="0"/>
                <a:ea typeface="Microsoft YaHei" pitchFamily="34" charset="-122"/>
              </a:defRPr>
            </a:lvl2pPr>
            <a:lvl3pPr>
              <a:tabLst>
                <a:tab pos="634643" algn="l"/>
                <a:tab pos="1269286" algn="l"/>
                <a:tab pos="1903929" algn="l"/>
                <a:tab pos="2538573" algn="l"/>
              </a:tabLst>
              <a:defRPr>
                <a:solidFill>
                  <a:schemeClr val="tx1"/>
                </a:solidFill>
                <a:latin typeface="Arial" charset="0"/>
                <a:ea typeface="Microsoft YaHei" pitchFamily="34" charset="-122"/>
              </a:defRPr>
            </a:lvl3pPr>
            <a:lvl4pPr>
              <a:tabLst>
                <a:tab pos="634643" algn="l"/>
                <a:tab pos="1269286" algn="l"/>
                <a:tab pos="1903929" algn="l"/>
                <a:tab pos="2538573" algn="l"/>
              </a:tabLst>
              <a:defRPr>
                <a:solidFill>
                  <a:schemeClr val="tx1"/>
                </a:solidFill>
                <a:latin typeface="Arial" charset="0"/>
                <a:ea typeface="Microsoft YaHei" pitchFamily="34" charset="-122"/>
              </a:defRPr>
            </a:lvl4pPr>
            <a:lvl5pPr>
              <a:tabLst>
                <a:tab pos="634643" algn="l"/>
                <a:tab pos="1269286" algn="l"/>
                <a:tab pos="1903929" algn="l"/>
                <a:tab pos="2538573" algn="l"/>
              </a:tabLst>
              <a:defRPr>
                <a:solidFill>
                  <a:schemeClr val="tx1"/>
                </a:solidFill>
                <a:latin typeface="Arial" charset="0"/>
                <a:ea typeface="Microsoft YaHei" pitchFamily="34" charset="-122"/>
              </a:defRPr>
            </a:lvl5pPr>
            <a:lvl6pPr marL="2204550" indent="-200414" defTabSz="393869" eaLnBrk="0" fontAlgn="base" hangingPunct="0">
              <a:spcBef>
                <a:spcPct val="0"/>
              </a:spcBef>
              <a:spcAft>
                <a:spcPct val="0"/>
              </a:spcAft>
              <a:tabLst>
                <a:tab pos="634643" algn="l"/>
                <a:tab pos="1269286" algn="l"/>
                <a:tab pos="1903929" algn="l"/>
                <a:tab pos="2538573" algn="l"/>
              </a:tabLst>
              <a:defRPr>
                <a:solidFill>
                  <a:schemeClr val="tx1"/>
                </a:solidFill>
                <a:latin typeface="Arial" charset="0"/>
                <a:ea typeface="Microsoft YaHei" pitchFamily="34" charset="-122"/>
              </a:defRPr>
            </a:lvl6pPr>
            <a:lvl7pPr marL="2605377" indent="-200414" defTabSz="393869" eaLnBrk="0" fontAlgn="base" hangingPunct="0">
              <a:spcBef>
                <a:spcPct val="0"/>
              </a:spcBef>
              <a:spcAft>
                <a:spcPct val="0"/>
              </a:spcAft>
              <a:tabLst>
                <a:tab pos="634643" algn="l"/>
                <a:tab pos="1269286" algn="l"/>
                <a:tab pos="1903929" algn="l"/>
                <a:tab pos="2538573" algn="l"/>
              </a:tabLst>
              <a:defRPr>
                <a:solidFill>
                  <a:schemeClr val="tx1"/>
                </a:solidFill>
                <a:latin typeface="Arial" charset="0"/>
                <a:ea typeface="Microsoft YaHei" pitchFamily="34" charset="-122"/>
              </a:defRPr>
            </a:lvl7pPr>
            <a:lvl8pPr marL="3006204" indent="-200414" defTabSz="393869" eaLnBrk="0" fontAlgn="base" hangingPunct="0">
              <a:spcBef>
                <a:spcPct val="0"/>
              </a:spcBef>
              <a:spcAft>
                <a:spcPct val="0"/>
              </a:spcAft>
              <a:tabLst>
                <a:tab pos="634643" algn="l"/>
                <a:tab pos="1269286" algn="l"/>
                <a:tab pos="1903929" algn="l"/>
                <a:tab pos="2538573" algn="l"/>
              </a:tabLst>
              <a:defRPr>
                <a:solidFill>
                  <a:schemeClr val="tx1"/>
                </a:solidFill>
                <a:latin typeface="Arial" charset="0"/>
                <a:ea typeface="Microsoft YaHei" pitchFamily="34" charset="-122"/>
              </a:defRPr>
            </a:lvl8pPr>
            <a:lvl9pPr marL="3407032" indent="-200414" defTabSz="393869" eaLnBrk="0" fontAlgn="base" hangingPunct="0">
              <a:spcBef>
                <a:spcPct val="0"/>
              </a:spcBef>
              <a:spcAft>
                <a:spcPct val="0"/>
              </a:spcAft>
              <a:tabLst>
                <a:tab pos="634643" algn="l"/>
                <a:tab pos="1269286" algn="l"/>
                <a:tab pos="1903929" algn="l"/>
                <a:tab pos="2538573" algn="l"/>
              </a:tabLst>
              <a:defRPr>
                <a:solidFill>
                  <a:schemeClr val="tx1"/>
                </a:solidFill>
                <a:latin typeface="Arial" charset="0"/>
                <a:ea typeface="Microsoft YaHei" pitchFamily="34" charset="-122"/>
              </a:defRPr>
            </a:lvl9pPr>
          </a:lstStyle>
          <a:p>
            <a:pPr>
              <a:buFont typeface="Times New Roman" pitchFamily="18" charset="0"/>
              <a:buNone/>
            </a:pPr>
            <a:fld id="{05354671-C49E-41FE-8F7F-4BF9BADEC256}" type="slidenum">
              <a:rPr lang="en-GB" altLang="en-US">
                <a:solidFill>
                  <a:srgbClr val="000000"/>
                </a:solidFill>
                <a:latin typeface="Times New Roman" pitchFamily="18" charset="0"/>
                <a:ea typeface="Arial Unicode MS" pitchFamily="34" charset="-128"/>
                <a:cs typeface="Arial Unicode MS" pitchFamily="34" charset="-128"/>
              </a:rPr>
              <a:pPr>
                <a:buFont typeface="Times New Roman" pitchFamily="18" charset="0"/>
                <a:buNone/>
              </a:pPr>
              <a:t>4</a:t>
            </a:fld>
            <a:endParaRPr lang="en-GB" altLang="en-US">
              <a:solidFill>
                <a:srgbClr val="000000"/>
              </a:solidFill>
              <a:latin typeface="Times New Roman" pitchFamily="18" charset="0"/>
              <a:ea typeface="Arial Unicode MS" pitchFamily="34" charset="-128"/>
              <a:cs typeface="Arial Unicode MS" pitchFamily="34" charset="-128"/>
            </a:endParaRPr>
          </a:p>
        </p:txBody>
      </p:sp>
      <p:sp>
        <p:nvSpPr>
          <p:cNvPr id="17411" name="Rectangle 1"/>
          <p:cNvSpPr>
            <a:spLocks noGrp="1" noRot="1" noChangeAspect="1" noChangeArrowheads="1" noTextEdit="1"/>
          </p:cNvSpPr>
          <p:nvPr>
            <p:ph type="sldImg"/>
          </p:nvPr>
        </p:nvSpPr>
        <p:spPr>
          <a:xfrm>
            <a:off x="382588" y="695325"/>
            <a:ext cx="6091237" cy="3427413"/>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7412" name="Rectangle 2"/>
          <p:cNvSpPr>
            <a:spLocks noGrp="1" noChangeArrowheads="1"/>
          </p:cNvSpPr>
          <p:nvPr>
            <p:ph type="body" idx="1"/>
          </p:nvPr>
        </p:nvSpPr>
        <p:spPr>
          <a:xfrm>
            <a:off x="685512" y="4343230"/>
            <a:ext cx="5486976" cy="4115139"/>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latin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434" name="Rectangle 6"/>
          <p:cNvSpPr>
            <a:spLocks noGrp="1" noChangeArrowheads="1"/>
          </p:cNvSpPr>
          <p:nvPr>
            <p:ph type="sldNum" sz="quarter"/>
          </p:nvPr>
        </p:nvSpPr>
        <p:spPr>
          <a:noFill/>
        </p:spPr>
        <p:txBody>
          <a:bodyPr/>
          <a:lstStyle>
            <a:lvl1pPr>
              <a:tabLst>
                <a:tab pos="634643" algn="l"/>
                <a:tab pos="1269286" algn="l"/>
                <a:tab pos="1903929" algn="l"/>
                <a:tab pos="2538573" algn="l"/>
              </a:tabLst>
              <a:defRPr>
                <a:solidFill>
                  <a:schemeClr val="tx1"/>
                </a:solidFill>
                <a:latin typeface="Arial" charset="0"/>
                <a:ea typeface="Microsoft YaHei" pitchFamily="34" charset="-122"/>
              </a:defRPr>
            </a:lvl1pPr>
            <a:lvl2pPr>
              <a:tabLst>
                <a:tab pos="634643" algn="l"/>
                <a:tab pos="1269286" algn="l"/>
                <a:tab pos="1903929" algn="l"/>
                <a:tab pos="2538573" algn="l"/>
              </a:tabLst>
              <a:defRPr>
                <a:solidFill>
                  <a:schemeClr val="tx1"/>
                </a:solidFill>
                <a:latin typeface="Arial" charset="0"/>
                <a:ea typeface="Microsoft YaHei" pitchFamily="34" charset="-122"/>
              </a:defRPr>
            </a:lvl2pPr>
            <a:lvl3pPr>
              <a:tabLst>
                <a:tab pos="634643" algn="l"/>
                <a:tab pos="1269286" algn="l"/>
                <a:tab pos="1903929" algn="l"/>
                <a:tab pos="2538573" algn="l"/>
              </a:tabLst>
              <a:defRPr>
                <a:solidFill>
                  <a:schemeClr val="tx1"/>
                </a:solidFill>
                <a:latin typeface="Arial" charset="0"/>
                <a:ea typeface="Microsoft YaHei" pitchFamily="34" charset="-122"/>
              </a:defRPr>
            </a:lvl3pPr>
            <a:lvl4pPr>
              <a:tabLst>
                <a:tab pos="634643" algn="l"/>
                <a:tab pos="1269286" algn="l"/>
                <a:tab pos="1903929" algn="l"/>
                <a:tab pos="2538573" algn="l"/>
              </a:tabLst>
              <a:defRPr>
                <a:solidFill>
                  <a:schemeClr val="tx1"/>
                </a:solidFill>
                <a:latin typeface="Arial" charset="0"/>
                <a:ea typeface="Microsoft YaHei" pitchFamily="34" charset="-122"/>
              </a:defRPr>
            </a:lvl4pPr>
            <a:lvl5pPr>
              <a:tabLst>
                <a:tab pos="634643" algn="l"/>
                <a:tab pos="1269286" algn="l"/>
                <a:tab pos="1903929" algn="l"/>
                <a:tab pos="2538573" algn="l"/>
              </a:tabLst>
              <a:defRPr>
                <a:solidFill>
                  <a:schemeClr val="tx1"/>
                </a:solidFill>
                <a:latin typeface="Arial" charset="0"/>
                <a:ea typeface="Microsoft YaHei" pitchFamily="34" charset="-122"/>
              </a:defRPr>
            </a:lvl5pPr>
            <a:lvl6pPr marL="2204550" indent="-200414" defTabSz="393869" eaLnBrk="0" fontAlgn="base" hangingPunct="0">
              <a:spcBef>
                <a:spcPct val="0"/>
              </a:spcBef>
              <a:spcAft>
                <a:spcPct val="0"/>
              </a:spcAft>
              <a:tabLst>
                <a:tab pos="634643" algn="l"/>
                <a:tab pos="1269286" algn="l"/>
                <a:tab pos="1903929" algn="l"/>
                <a:tab pos="2538573" algn="l"/>
              </a:tabLst>
              <a:defRPr>
                <a:solidFill>
                  <a:schemeClr val="tx1"/>
                </a:solidFill>
                <a:latin typeface="Arial" charset="0"/>
                <a:ea typeface="Microsoft YaHei" pitchFamily="34" charset="-122"/>
              </a:defRPr>
            </a:lvl6pPr>
            <a:lvl7pPr marL="2605377" indent="-200414" defTabSz="393869" eaLnBrk="0" fontAlgn="base" hangingPunct="0">
              <a:spcBef>
                <a:spcPct val="0"/>
              </a:spcBef>
              <a:spcAft>
                <a:spcPct val="0"/>
              </a:spcAft>
              <a:tabLst>
                <a:tab pos="634643" algn="l"/>
                <a:tab pos="1269286" algn="l"/>
                <a:tab pos="1903929" algn="l"/>
                <a:tab pos="2538573" algn="l"/>
              </a:tabLst>
              <a:defRPr>
                <a:solidFill>
                  <a:schemeClr val="tx1"/>
                </a:solidFill>
                <a:latin typeface="Arial" charset="0"/>
                <a:ea typeface="Microsoft YaHei" pitchFamily="34" charset="-122"/>
              </a:defRPr>
            </a:lvl7pPr>
            <a:lvl8pPr marL="3006204" indent="-200414" defTabSz="393869" eaLnBrk="0" fontAlgn="base" hangingPunct="0">
              <a:spcBef>
                <a:spcPct val="0"/>
              </a:spcBef>
              <a:spcAft>
                <a:spcPct val="0"/>
              </a:spcAft>
              <a:tabLst>
                <a:tab pos="634643" algn="l"/>
                <a:tab pos="1269286" algn="l"/>
                <a:tab pos="1903929" algn="l"/>
                <a:tab pos="2538573" algn="l"/>
              </a:tabLst>
              <a:defRPr>
                <a:solidFill>
                  <a:schemeClr val="tx1"/>
                </a:solidFill>
                <a:latin typeface="Arial" charset="0"/>
                <a:ea typeface="Microsoft YaHei" pitchFamily="34" charset="-122"/>
              </a:defRPr>
            </a:lvl8pPr>
            <a:lvl9pPr marL="3407032" indent="-200414" defTabSz="393869" eaLnBrk="0" fontAlgn="base" hangingPunct="0">
              <a:spcBef>
                <a:spcPct val="0"/>
              </a:spcBef>
              <a:spcAft>
                <a:spcPct val="0"/>
              </a:spcAft>
              <a:tabLst>
                <a:tab pos="634643" algn="l"/>
                <a:tab pos="1269286" algn="l"/>
                <a:tab pos="1903929" algn="l"/>
                <a:tab pos="2538573" algn="l"/>
              </a:tabLst>
              <a:defRPr>
                <a:solidFill>
                  <a:schemeClr val="tx1"/>
                </a:solidFill>
                <a:latin typeface="Arial" charset="0"/>
                <a:ea typeface="Microsoft YaHei" pitchFamily="34" charset="-122"/>
              </a:defRPr>
            </a:lvl9pPr>
          </a:lstStyle>
          <a:p>
            <a:pPr>
              <a:buFont typeface="Times New Roman" pitchFamily="18" charset="0"/>
              <a:buNone/>
            </a:pPr>
            <a:fld id="{90FAD371-48A2-44DF-A9E9-97CD00DA0AD7}" type="slidenum">
              <a:rPr lang="en-GB" altLang="en-US">
                <a:solidFill>
                  <a:srgbClr val="000000"/>
                </a:solidFill>
                <a:latin typeface="Times New Roman" pitchFamily="18" charset="0"/>
                <a:ea typeface="Arial Unicode MS" pitchFamily="34" charset="-128"/>
                <a:cs typeface="Arial Unicode MS" pitchFamily="34" charset="-128"/>
              </a:rPr>
              <a:pPr>
                <a:buFont typeface="Times New Roman" pitchFamily="18" charset="0"/>
                <a:buNone/>
              </a:pPr>
              <a:t>5</a:t>
            </a:fld>
            <a:endParaRPr lang="en-GB" altLang="en-US">
              <a:solidFill>
                <a:srgbClr val="000000"/>
              </a:solidFill>
              <a:latin typeface="Times New Roman" pitchFamily="18" charset="0"/>
              <a:ea typeface="Arial Unicode MS" pitchFamily="34" charset="-128"/>
              <a:cs typeface="Arial Unicode MS" pitchFamily="34" charset="-128"/>
            </a:endParaRPr>
          </a:p>
        </p:txBody>
      </p:sp>
      <p:sp>
        <p:nvSpPr>
          <p:cNvPr id="18435" name="Rectangle 1"/>
          <p:cNvSpPr>
            <a:spLocks noGrp="1" noRot="1" noChangeAspect="1" noChangeArrowheads="1" noTextEdit="1"/>
          </p:cNvSpPr>
          <p:nvPr>
            <p:ph type="sldImg"/>
          </p:nvPr>
        </p:nvSpPr>
        <p:spPr>
          <a:xfrm>
            <a:off x="382588" y="695325"/>
            <a:ext cx="6091237" cy="3427413"/>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8436" name="Rectangle 2"/>
          <p:cNvSpPr>
            <a:spLocks noGrp="1" noChangeArrowheads="1"/>
          </p:cNvSpPr>
          <p:nvPr>
            <p:ph type="body" idx="1"/>
          </p:nvPr>
        </p:nvSpPr>
        <p:spPr>
          <a:xfrm>
            <a:off x="685512" y="4343230"/>
            <a:ext cx="5486976" cy="4115139"/>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latin typeface="Times New Roman"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D15054-BF37-67E7-AD89-54946D2B7E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8330E0-EDBB-28B5-1758-83703D7743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93F1D3-3AF5-AD56-52DA-9F5F276299CF}"/>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115D661-A84E-2C3D-9FB6-60F509CE81F4}"/>
              </a:ext>
            </a:extLst>
          </p:cNvPr>
          <p:cNvSpPr>
            <a:spLocks noGrp="1"/>
          </p:cNvSpPr>
          <p:nvPr>
            <p:ph type="sldNum" sz="quarter" idx="10"/>
          </p:nvPr>
        </p:nvSpPr>
        <p:spPr/>
        <p:txBody>
          <a:bodyPr/>
          <a:lstStyle/>
          <a:p>
            <a:fld id="{47E5A797-D8F9-4B18-9C0A-A790F00A74AE}" type="slidenum">
              <a:rPr lang="en-GB" smtClean="0"/>
              <a:t>6</a:t>
            </a:fld>
            <a:endParaRPr lang="en-GB"/>
          </a:p>
        </p:txBody>
      </p:sp>
    </p:spTree>
    <p:extLst>
      <p:ext uri="{BB962C8B-B14F-4D97-AF65-F5344CB8AC3E}">
        <p14:creationId xmlns:p14="http://schemas.microsoft.com/office/powerpoint/2010/main" val="30346062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82" name="Rectangle 6">
            <a:extLst>
              <a:ext uri="{FF2B5EF4-FFF2-40B4-BE49-F238E27FC236}">
                <a16:creationId xmlns:a16="http://schemas.microsoft.com/office/drawing/2014/main" id="{95075937-5663-40D1-9AC6-847CF1AF78E8}"/>
              </a:ext>
            </a:extLst>
          </p:cNvPr>
          <p:cNvSpPr>
            <a:spLocks noGrp="1" noChangeArrowheads="1"/>
          </p:cNvSpPr>
          <p:nvPr>
            <p:ph type="sldNum" sz="quarter"/>
          </p:nvPr>
        </p:nvSpPr>
        <p:spPr>
          <a:noFill/>
        </p:spPr>
        <p:txBody>
          <a:bodyPr/>
          <a:lstStyle>
            <a:lvl1pPr>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spcBef>
                <a:spcPct val="0"/>
              </a:spcBef>
              <a:spcAft>
                <a:spcPct val="0"/>
              </a:spcAft>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spcBef>
                <a:spcPct val="0"/>
              </a:spcBef>
              <a:spcAft>
                <a:spcPct val="0"/>
              </a:spcAft>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spcBef>
                <a:spcPct val="0"/>
              </a:spcBef>
              <a:spcAft>
                <a:spcPct val="0"/>
              </a:spcAft>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spcBef>
                <a:spcPct val="0"/>
              </a:spcBef>
              <a:spcAft>
                <a:spcPct val="0"/>
              </a:spcAft>
              <a:tabLst>
                <a:tab pos="723900" algn="l"/>
                <a:tab pos="1447800" algn="l"/>
                <a:tab pos="2171700" algn="l"/>
                <a:tab pos="2895600" algn="l"/>
              </a:tabLst>
              <a:defRPr>
                <a:solidFill>
                  <a:schemeClr val="tx1"/>
                </a:solidFill>
                <a:latin typeface="Arial" panose="020B0604020202020204" pitchFamily="34" charset="0"/>
                <a:ea typeface="Microsoft YaHei" panose="020B0503020204020204" pitchFamily="34" charset="-122"/>
              </a:defRPr>
            </a:lvl9pPr>
          </a:lstStyle>
          <a:p>
            <a:fld id="{4B4DD863-FA2C-43B3-9E70-0142A2E84898}" type="slidenum">
              <a:rPr lang="en-GB" altLang="en-US">
                <a:solidFill>
                  <a:srgbClr val="000000"/>
                </a:solidFill>
                <a:latin typeface="Times New Roman" panose="02020603050405020304" pitchFamily="18" charset="0"/>
                <a:ea typeface="Arial Unicode MS" pitchFamily="34" charset="-128"/>
              </a:rPr>
              <a:pPr/>
              <a:t>7</a:t>
            </a:fld>
            <a:endParaRPr lang="en-GB" altLang="en-US">
              <a:solidFill>
                <a:srgbClr val="000000"/>
              </a:solidFill>
              <a:latin typeface="Times New Roman" panose="02020603050405020304" pitchFamily="18" charset="0"/>
              <a:ea typeface="Arial Unicode MS" pitchFamily="34" charset="-128"/>
            </a:endParaRPr>
          </a:p>
        </p:txBody>
      </p:sp>
      <p:sp>
        <p:nvSpPr>
          <p:cNvPr id="20483" name="Rectangle 1">
            <a:extLst>
              <a:ext uri="{FF2B5EF4-FFF2-40B4-BE49-F238E27FC236}">
                <a16:creationId xmlns:a16="http://schemas.microsoft.com/office/drawing/2014/main" id="{F73FFB4D-FB8A-4D0F-AB1D-4981980B9483}"/>
              </a:ext>
            </a:extLst>
          </p:cNvPr>
          <p:cNvSpPr>
            <a:spLocks noGrp="1" noRot="1" noChangeAspect="1" noChangeArrowheads="1" noTextEdit="1"/>
          </p:cNvSpPr>
          <p:nvPr>
            <p:ph type="sldImg"/>
          </p:nvPr>
        </p:nvSpPr>
        <p:spPr>
          <a:xfrm>
            <a:off x="217488" y="812800"/>
            <a:ext cx="7123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0484" name="Rectangle 2">
            <a:extLst>
              <a:ext uri="{FF2B5EF4-FFF2-40B4-BE49-F238E27FC236}">
                <a16:creationId xmlns:a16="http://schemas.microsoft.com/office/drawing/2014/main" id="{7352E77F-3CA7-44CF-B8DE-865F5B268E4C}"/>
              </a:ext>
            </a:extLst>
          </p:cNvPr>
          <p:cNvSpPr>
            <a:spLocks noGrp="1" noChangeArrowheads="1"/>
          </p:cNvSpPr>
          <p:nvPr>
            <p:ph type="body" idx="1"/>
          </p:nvPr>
        </p:nvSpPr>
        <p:spPr>
          <a:xfrm>
            <a:off x="755650" y="5078413"/>
            <a:ext cx="6048375" cy="4811712"/>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latin typeface="Times New Roman" panose="02020603050405020304"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602" name="Rectangle 6"/>
          <p:cNvSpPr>
            <a:spLocks noGrp="1" noChangeArrowheads="1"/>
          </p:cNvSpPr>
          <p:nvPr>
            <p:ph type="sldNum" sz="quarter"/>
          </p:nvPr>
        </p:nvSpPr>
        <p:spPr>
          <a:noFill/>
        </p:spPr>
        <p:txBody>
          <a:bodyPr/>
          <a:lstStyle>
            <a:lvl1pPr>
              <a:tabLst>
                <a:tab pos="634643" algn="l"/>
                <a:tab pos="1269286" algn="l"/>
                <a:tab pos="1903929" algn="l"/>
                <a:tab pos="2538573" algn="l"/>
              </a:tabLst>
              <a:defRPr>
                <a:solidFill>
                  <a:schemeClr val="tx1"/>
                </a:solidFill>
                <a:latin typeface="Arial" charset="0"/>
                <a:ea typeface="Microsoft YaHei" pitchFamily="34" charset="-122"/>
              </a:defRPr>
            </a:lvl1pPr>
            <a:lvl2pPr>
              <a:tabLst>
                <a:tab pos="634643" algn="l"/>
                <a:tab pos="1269286" algn="l"/>
                <a:tab pos="1903929" algn="l"/>
                <a:tab pos="2538573" algn="l"/>
              </a:tabLst>
              <a:defRPr>
                <a:solidFill>
                  <a:schemeClr val="tx1"/>
                </a:solidFill>
                <a:latin typeface="Arial" charset="0"/>
                <a:ea typeface="Microsoft YaHei" pitchFamily="34" charset="-122"/>
              </a:defRPr>
            </a:lvl2pPr>
            <a:lvl3pPr>
              <a:tabLst>
                <a:tab pos="634643" algn="l"/>
                <a:tab pos="1269286" algn="l"/>
                <a:tab pos="1903929" algn="l"/>
                <a:tab pos="2538573" algn="l"/>
              </a:tabLst>
              <a:defRPr>
                <a:solidFill>
                  <a:schemeClr val="tx1"/>
                </a:solidFill>
                <a:latin typeface="Arial" charset="0"/>
                <a:ea typeface="Microsoft YaHei" pitchFamily="34" charset="-122"/>
              </a:defRPr>
            </a:lvl3pPr>
            <a:lvl4pPr>
              <a:tabLst>
                <a:tab pos="634643" algn="l"/>
                <a:tab pos="1269286" algn="l"/>
                <a:tab pos="1903929" algn="l"/>
                <a:tab pos="2538573" algn="l"/>
              </a:tabLst>
              <a:defRPr>
                <a:solidFill>
                  <a:schemeClr val="tx1"/>
                </a:solidFill>
                <a:latin typeface="Arial" charset="0"/>
                <a:ea typeface="Microsoft YaHei" pitchFamily="34" charset="-122"/>
              </a:defRPr>
            </a:lvl4pPr>
            <a:lvl5pPr>
              <a:tabLst>
                <a:tab pos="634643" algn="l"/>
                <a:tab pos="1269286" algn="l"/>
                <a:tab pos="1903929" algn="l"/>
                <a:tab pos="2538573" algn="l"/>
              </a:tabLst>
              <a:defRPr>
                <a:solidFill>
                  <a:schemeClr val="tx1"/>
                </a:solidFill>
                <a:latin typeface="Arial" charset="0"/>
                <a:ea typeface="Microsoft YaHei" pitchFamily="34" charset="-122"/>
              </a:defRPr>
            </a:lvl5pPr>
            <a:lvl6pPr marL="2204550" indent="-200414" defTabSz="393869" eaLnBrk="0" fontAlgn="base" hangingPunct="0">
              <a:spcBef>
                <a:spcPct val="0"/>
              </a:spcBef>
              <a:spcAft>
                <a:spcPct val="0"/>
              </a:spcAft>
              <a:tabLst>
                <a:tab pos="634643" algn="l"/>
                <a:tab pos="1269286" algn="l"/>
                <a:tab pos="1903929" algn="l"/>
                <a:tab pos="2538573" algn="l"/>
              </a:tabLst>
              <a:defRPr>
                <a:solidFill>
                  <a:schemeClr val="tx1"/>
                </a:solidFill>
                <a:latin typeface="Arial" charset="0"/>
                <a:ea typeface="Microsoft YaHei" pitchFamily="34" charset="-122"/>
              </a:defRPr>
            </a:lvl6pPr>
            <a:lvl7pPr marL="2605377" indent="-200414" defTabSz="393869" eaLnBrk="0" fontAlgn="base" hangingPunct="0">
              <a:spcBef>
                <a:spcPct val="0"/>
              </a:spcBef>
              <a:spcAft>
                <a:spcPct val="0"/>
              </a:spcAft>
              <a:tabLst>
                <a:tab pos="634643" algn="l"/>
                <a:tab pos="1269286" algn="l"/>
                <a:tab pos="1903929" algn="l"/>
                <a:tab pos="2538573" algn="l"/>
              </a:tabLst>
              <a:defRPr>
                <a:solidFill>
                  <a:schemeClr val="tx1"/>
                </a:solidFill>
                <a:latin typeface="Arial" charset="0"/>
                <a:ea typeface="Microsoft YaHei" pitchFamily="34" charset="-122"/>
              </a:defRPr>
            </a:lvl7pPr>
            <a:lvl8pPr marL="3006204" indent="-200414" defTabSz="393869" eaLnBrk="0" fontAlgn="base" hangingPunct="0">
              <a:spcBef>
                <a:spcPct val="0"/>
              </a:spcBef>
              <a:spcAft>
                <a:spcPct val="0"/>
              </a:spcAft>
              <a:tabLst>
                <a:tab pos="634643" algn="l"/>
                <a:tab pos="1269286" algn="l"/>
                <a:tab pos="1903929" algn="l"/>
                <a:tab pos="2538573" algn="l"/>
              </a:tabLst>
              <a:defRPr>
                <a:solidFill>
                  <a:schemeClr val="tx1"/>
                </a:solidFill>
                <a:latin typeface="Arial" charset="0"/>
                <a:ea typeface="Microsoft YaHei" pitchFamily="34" charset="-122"/>
              </a:defRPr>
            </a:lvl8pPr>
            <a:lvl9pPr marL="3407032" indent="-200414" defTabSz="393869" eaLnBrk="0" fontAlgn="base" hangingPunct="0">
              <a:spcBef>
                <a:spcPct val="0"/>
              </a:spcBef>
              <a:spcAft>
                <a:spcPct val="0"/>
              </a:spcAft>
              <a:tabLst>
                <a:tab pos="634643" algn="l"/>
                <a:tab pos="1269286" algn="l"/>
                <a:tab pos="1903929" algn="l"/>
                <a:tab pos="2538573" algn="l"/>
              </a:tabLst>
              <a:defRPr>
                <a:solidFill>
                  <a:schemeClr val="tx1"/>
                </a:solidFill>
                <a:latin typeface="Arial" charset="0"/>
                <a:ea typeface="Microsoft YaHei" pitchFamily="34" charset="-122"/>
              </a:defRPr>
            </a:lvl9pPr>
          </a:lstStyle>
          <a:p>
            <a:pPr>
              <a:buFont typeface="Times New Roman" pitchFamily="18" charset="0"/>
              <a:buNone/>
            </a:pPr>
            <a:fld id="{6A47C39E-37AE-4FFE-B76C-0F0F91835EB2}" type="slidenum">
              <a:rPr lang="en-GB" altLang="en-US">
                <a:solidFill>
                  <a:srgbClr val="000000"/>
                </a:solidFill>
                <a:latin typeface="Times New Roman" pitchFamily="18" charset="0"/>
                <a:ea typeface="Arial Unicode MS" pitchFamily="34" charset="-128"/>
                <a:cs typeface="Arial Unicode MS" pitchFamily="34" charset="-128"/>
              </a:rPr>
              <a:pPr>
                <a:buFont typeface="Times New Roman" pitchFamily="18" charset="0"/>
                <a:buNone/>
              </a:pPr>
              <a:t>8</a:t>
            </a:fld>
            <a:endParaRPr lang="en-GB" altLang="en-US">
              <a:solidFill>
                <a:srgbClr val="000000"/>
              </a:solidFill>
              <a:latin typeface="Times New Roman" pitchFamily="18" charset="0"/>
              <a:ea typeface="Arial Unicode MS" pitchFamily="34" charset="-128"/>
              <a:cs typeface="Arial Unicode MS" pitchFamily="34" charset="-128"/>
            </a:endParaRPr>
          </a:p>
        </p:txBody>
      </p:sp>
      <p:sp>
        <p:nvSpPr>
          <p:cNvPr id="25603" name="Rectangle 1"/>
          <p:cNvSpPr>
            <a:spLocks noGrp="1" noRot="1" noChangeAspect="1" noChangeArrowheads="1" noTextEdit="1"/>
          </p:cNvSpPr>
          <p:nvPr>
            <p:ph type="sldImg"/>
          </p:nvPr>
        </p:nvSpPr>
        <p:spPr>
          <a:xfrm>
            <a:off x="382588" y="695325"/>
            <a:ext cx="6091237" cy="3427413"/>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5604" name="Rectangle 2"/>
          <p:cNvSpPr>
            <a:spLocks noGrp="1" noChangeArrowheads="1"/>
          </p:cNvSpPr>
          <p:nvPr>
            <p:ph type="body" idx="1"/>
          </p:nvPr>
        </p:nvSpPr>
        <p:spPr>
          <a:xfrm>
            <a:off x="685512" y="4343230"/>
            <a:ext cx="5486976" cy="4115139"/>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latin typeface="Times New Roman"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506" name="Rectangle 7"/>
          <p:cNvSpPr>
            <a:spLocks noGrp="1" noChangeArrowheads="1"/>
          </p:cNvSpPr>
          <p:nvPr>
            <p:ph type="sldNum" sz="quarter"/>
          </p:nvPr>
        </p:nvSpPr>
        <p:spPr>
          <a:noFill/>
        </p:spPr>
        <p:txBody>
          <a:bodyPr/>
          <a:lstStyle>
            <a:lvl1pPr eaLnBrk="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a:solidFill>
                  <a:schemeClr val="bg1"/>
                </a:solidFill>
                <a:latin typeface="Arial" charset="0"/>
                <a:ea typeface="Microsoft YaHei" pitchFamily="34" charset="-122"/>
              </a:defRPr>
            </a:lvl1pPr>
            <a:lvl2pPr eaLnBrk="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a:solidFill>
                  <a:schemeClr val="bg1"/>
                </a:solidFill>
                <a:latin typeface="Arial" charset="0"/>
                <a:ea typeface="Microsoft YaHei" pitchFamily="34" charset="-122"/>
              </a:defRPr>
            </a:lvl2pPr>
            <a:lvl3pPr eaLnBrk="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a:solidFill>
                  <a:schemeClr val="bg1"/>
                </a:solidFill>
                <a:latin typeface="Arial" charset="0"/>
                <a:ea typeface="Microsoft YaHei" pitchFamily="34" charset="-122"/>
              </a:defRPr>
            </a:lvl3pPr>
            <a:lvl4pPr eaLnBrk="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a:solidFill>
                  <a:schemeClr val="bg1"/>
                </a:solidFill>
                <a:latin typeface="Arial" charset="0"/>
                <a:ea typeface="Microsoft YaHei" pitchFamily="34" charset="-122"/>
              </a:defRPr>
            </a:lvl4pPr>
            <a:lvl5pPr eaLnBrk="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a:solidFill>
                  <a:schemeClr val="bg1"/>
                </a:solidFill>
                <a:latin typeface="Arial" charset="0"/>
                <a:ea typeface="Microsoft YaHei" pitchFamily="34" charset="-122"/>
              </a:defRPr>
            </a:lvl5pPr>
            <a:lvl6pPr marL="2204550" indent="-200414" defTabSz="400827" eaLnBrk="0" fontAlgn="base" hangingPunct="0">
              <a:lnSpc>
                <a:spcPct val="93000"/>
              </a:lnSpc>
              <a:spcBef>
                <a:spcPct val="0"/>
              </a:spcBef>
              <a:spcAft>
                <a:spcPct val="0"/>
              </a:spcAft>
              <a:buClr>
                <a:srgbClr val="000000"/>
              </a:buClr>
              <a:buSzPct val="100000"/>
              <a:buFont typeface="Times New Roman" pitchFamily="18" charset="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a:solidFill>
                  <a:schemeClr val="bg1"/>
                </a:solidFill>
                <a:latin typeface="Arial" charset="0"/>
                <a:ea typeface="Microsoft YaHei" pitchFamily="34" charset="-122"/>
              </a:defRPr>
            </a:lvl6pPr>
            <a:lvl7pPr marL="2605377" indent="-200414" defTabSz="400827" eaLnBrk="0" fontAlgn="base" hangingPunct="0">
              <a:lnSpc>
                <a:spcPct val="93000"/>
              </a:lnSpc>
              <a:spcBef>
                <a:spcPct val="0"/>
              </a:spcBef>
              <a:spcAft>
                <a:spcPct val="0"/>
              </a:spcAft>
              <a:buClr>
                <a:srgbClr val="000000"/>
              </a:buClr>
              <a:buSzPct val="100000"/>
              <a:buFont typeface="Times New Roman" pitchFamily="18" charset="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a:solidFill>
                  <a:schemeClr val="bg1"/>
                </a:solidFill>
                <a:latin typeface="Arial" charset="0"/>
                <a:ea typeface="Microsoft YaHei" pitchFamily="34" charset="-122"/>
              </a:defRPr>
            </a:lvl7pPr>
            <a:lvl8pPr marL="3006204" indent="-200414" defTabSz="400827" eaLnBrk="0" fontAlgn="base" hangingPunct="0">
              <a:lnSpc>
                <a:spcPct val="93000"/>
              </a:lnSpc>
              <a:spcBef>
                <a:spcPct val="0"/>
              </a:spcBef>
              <a:spcAft>
                <a:spcPct val="0"/>
              </a:spcAft>
              <a:buClr>
                <a:srgbClr val="000000"/>
              </a:buClr>
              <a:buSzPct val="100000"/>
              <a:buFont typeface="Times New Roman" pitchFamily="18" charset="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a:solidFill>
                  <a:schemeClr val="bg1"/>
                </a:solidFill>
                <a:latin typeface="Arial" charset="0"/>
                <a:ea typeface="Microsoft YaHei" pitchFamily="34" charset="-122"/>
              </a:defRPr>
            </a:lvl8pPr>
            <a:lvl9pPr marL="3407032" indent="-200414" defTabSz="400827" eaLnBrk="0" fontAlgn="base" hangingPunct="0">
              <a:lnSpc>
                <a:spcPct val="93000"/>
              </a:lnSpc>
              <a:spcBef>
                <a:spcPct val="0"/>
              </a:spcBef>
              <a:spcAft>
                <a:spcPct val="0"/>
              </a:spcAft>
              <a:buClr>
                <a:srgbClr val="000000"/>
              </a:buClr>
              <a:buSzPct val="100000"/>
              <a:buFont typeface="Times New Roman" pitchFamily="18" charset="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a:solidFill>
                  <a:schemeClr val="bg1"/>
                </a:solidFill>
                <a:latin typeface="Arial" charset="0"/>
                <a:ea typeface="Microsoft YaHei" pitchFamily="34" charset="-122"/>
              </a:defRPr>
            </a:lvl9pPr>
          </a:lstStyle>
          <a:p>
            <a:pPr eaLnBrk="1"/>
            <a:fld id="{1C8119F8-A4B8-4902-9F70-C465E0BAE06B}" type="slidenum">
              <a:rPr lang="en-GB">
                <a:solidFill>
                  <a:srgbClr val="000000"/>
                </a:solidFill>
                <a:latin typeface="Times New Roman" pitchFamily="18" charset="0"/>
              </a:rPr>
              <a:pPr eaLnBrk="1"/>
              <a:t>9</a:t>
            </a:fld>
            <a:endParaRPr lang="en-GB">
              <a:solidFill>
                <a:srgbClr val="000000"/>
              </a:solidFill>
              <a:latin typeface="Times New Roman" pitchFamily="18" charset="0"/>
            </a:endParaRPr>
          </a:p>
        </p:txBody>
      </p:sp>
      <p:sp>
        <p:nvSpPr>
          <p:cNvPr id="21507" name="Rectangle 1"/>
          <p:cNvSpPr txBox="1">
            <a:spLocks noGrp="1" noRot="1" noChangeAspect="1" noChangeArrowheads="1" noTextEdit="1"/>
          </p:cNvSpPr>
          <p:nvPr>
            <p:ph type="sldImg"/>
          </p:nvPr>
        </p:nvSpPr>
        <p:spPr>
          <a:xfrm>
            <a:off x="382588" y="695325"/>
            <a:ext cx="6089650" cy="342582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1508" name="Rectangle 2"/>
          <p:cNvSpPr txBox="1">
            <a:spLocks noGrp="1" noChangeArrowheads="1"/>
          </p:cNvSpPr>
          <p:nvPr>
            <p:ph type="body" idx="1"/>
          </p:nvPr>
        </p:nvSpPr>
        <p:spPr>
          <a:xfrm>
            <a:off x="685512" y="4343231"/>
            <a:ext cx="5485536" cy="411378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atin typeface="Times New Roman"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4B3FC9-83BA-C0D5-52A7-08455E3CDE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7D2264-D6CE-6688-056B-259FE82035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D62D1D-69FD-3B28-EB57-5E752C76B3B4}"/>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1901CEA9-5EE2-6D7B-E580-CBAAD02E683E}"/>
              </a:ext>
            </a:extLst>
          </p:cNvPr>
          <p:cNvSpPr>
            <a:spLocks noGrp="1"/>
          </p:cNvSpPr>
          <p:nvPr>
            <p:ph type="sldNum" sz="quarter" idx="10"/>
          </p:nvPr>
        </p:nvSpPr>
        <p:spPr/>
        <p:txBody>
          <a:bodyPr/>
          <a:lstStyle/>
          <a:p>
            <a:fld id="{47E5A797-D8F9-4B18-9C0A-A790F00A74AE}" type="slidenum">
              <a:rPr lang="en-GB" smtClean="0"/>
              <a:t>11</a:t>
            </a:fld>
            <a:endParaRPr lang="en-GB"/>
          </a:p>
        </p:txBody>
      </p:sp>
    </p:spTree>
    <p:extLst>
      <p:ext uri="{BB962C8B-B14F-4D97-AF65-F5344CB8AC3E}">
        <p14:creationId xmlns:p14="http://schemas.microsoft.com/office/powerpoint/2010/main" val="31692844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890" name="Rectangle 7"/>
          <p:cNvSpPr>
            <a:spLocks noGrp="1" noChangeArrowheads="1"/>
          </p:cNvSpPr>
          <p:nvPr>
            <p:ph type="sldNum" sz="quarter"/>
          </p:nvPr>
        </p:nvSpPr>
        <p:spPr>
          <a:noFill/>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defRPr>
            </a:lvl9pPr>
          </a:lstStyle>
          <a:p>
            <a:pPr eaLnBrk="1" hangingPunct="1">
              <a:spcBef>
                <a:spcPct val="0"/>
              </a:spcBef>
            </a:pPr>
            <a:fld id="{63185919-0035-4985-8F38-39F5FE152493}" type="slidenum">
              <a:rPr lang="en-US" altLang="en-US" smtClean="0">
                <a:latin typeface="Arial" charset="0"/>
                <a:ea typeface="Microsoft YaHei" pitchFamily="34" charset="-122"/>
              </a:rPr>
              <a:pPr eaLnBrk="1" hangingPunct="1">
                <a:spcBef>
                  <a:spcPct val="0"/>
                </a:spcBef>
              </a:pPr>
              <a:t>12</a:t>
            </a:fld>
            <a:endParaRPr lang="en-US" altLang="en-US">
              <a:latin typeface="Arial" charset="0"/>
              <a:ea typeface="Microsoft YaHei" pitchFamily="34" charset="-122"/>
            </a:endParaRPr>
          </a:p>
        </p:txBody>
      </p:sp>
      <p:sp>
        <p:nvSpPr>
          <p:cNvPr id="37891" name="Rectangle 1"/>
          <p:cNvSpPr>
            <a:spLocks noGrp="1" noRot="1" noChangeAspect="1" noChangeArrowheads="1" noTextEdit="1"/>
          </p:cNvSpPr>
          <p:nvPr>
            <p:ph type="sldImg"/>
          </p:nvPr>
        </p:nvSpPr>
        <p:spPr>
          <a:xfrm>
            <a:off x="90488" y="754063"/>
            <a:ext cx="6615112" cy="3722687"/>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7892" name="Rectangle 2"/>
          <p:cNvSpPr>
            <a:spLocks noGrp="1" noChangeArrowheads="1"/>
          </p:cNvSpPr>
          <p:nvPr>
            <p:ph type="body" idx="1"/>
          </p:nvPr>
        </p:nvSpPr>
        <p:spPr>
          <a:xfrm>
            <a:off x="679450" y="4714875"/>
            <a:ext cx="5438775" cy="446722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latin typeface="Times New Roman" pitchFamily="18" charset="0"/>
            </a:endParaRPr>
          </a:p>
        </p:txBody>
      </p:sp>
    </p:spTree>
    <p:extLst>
      <p:ext uri="{BB962C8B-B14F-4D97-AF65-F5344CB8AC3E}">
        <p14:creationId xmlns:p14="http://schemas.microsoft.com/office/powerpoint/2010/main" val="42596365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4158FD-C46C-1621-6107-9310AE1532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B3AC3C-DC95-D65A-A417-17B1ED9BB9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CFFD00-A5F2-4AC3-3049-CEB97E553279}"/>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AB0367F3-5490-E2CB-53AD-59E483DA0AD1}"/>
              </a:ext>
            </a:extLst>
          </p:cNvPr>
          <p:cNvSpPr>
            <a:spLocks noGrp="1"/>
          </p:cNvSpPr>
          <p:nvPr>
            <p:ph type="sldNum" sz="quarter" idx="10"/>
          </p:nvPr>
        </p:nvSpPr>
        <p:spPr/>
        <p:txBody>
          <a:bodyPr/>
          <a:lstStyle/>
          <a:p>
            <a:fld id="{47E5A797-D8F9-4B18-9C0A-A790F00A74AE}" type="slidenum">
              <a:rPr lang="en-GB" smtClean="0"/>
              <a:t>13</a:t>
            </a:fld>
            <a:endParaRPr lang="en-GB"/>
          </a:p>
        </p:txBody>
      </p:sp>
    </p:spTree>
    <p:extLst>
      <p:ext uri="{BB962C8B-B14F-4D97-AF65-F5344CB8AC3E}">
        <p14:creationId xmlns:p14="http://schemas.microsoft.com/office/powerpoint/2010/main" val="42684069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1CFAD0-DB78-68C4-EEDB-8F8B381D5F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57E01C-CEA5-5AF2-7CD3-A4454D3336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CE174C-0AF8-75BA-8878-74D08E4E89CA}"/>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2B9819F6-C31D-B3F2-B22D-95099EE5A42B}"/>
              </a:ext>
            </a:extLst>
          </p:cNvPr>
          <p:cNvSpPr>
            <a:spLocks noGrp="1"/>
          </p:cNvSpPr>
          <p:nvPr>
            <p:ph type="sldNum" sz="quarter" idx="10"/>
          </p:nvPr>
        </p:nvSpPr>
        <p:spPr/>
        <p:txBody>
          <a:bodyPr/>
          <a:lstStyle/>
          <a:p>
            <a:fld id="{47E5A797-D8F9-4B18-9C0A-A790F00A74AE}" type="slidenum">
              <a:rPr lang="en-GB" smtClean="0"/>
              <a:t>14</a:t>
            </a:fld>
            <a:endParaRPr lang="en-GB"/>
          </a:p>
        </p:txBody>
      </p:sp>
    </p:spTree>
    <p:extLst>
      <p:ext uri="{BB962C8B-B14F-4D97-AF65-F5344CB8AC3E}">
        <p14:creationId xmlns:p14="http://schemas.microsoft.com/office/powerpoint/2010/main" val="31200568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571FDE-09AA-3EDC-6721-5272446B4F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3F246C-56A4-78C4-1A32-841DE62DA0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A3791B-6BAA-104C-3698-66ED6A9A741D}"/>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2EBD936C-D552-7E4D-1ED3-B0E1DAA01D59}"/>
              </a:ext>
            </a:extLst>
          </p:cNvPr>
          <p:cNvSpPr>
            <a:spLocks noGrp="1"/>
          </p:cNvSpPr>
          <p:nvPr>
            <p:ph type="sldNum" sz="quarter" idx="10"/>
          </p:nvPr>
        </p:nvSpPr>
        <p:spPr/>
        <p:txBody>
          <a:bodyPr/>
          <a:lstStyle/>
          <a:p>
            <a:fld id="{47E5A797-D8F9-4B18-9C0A-A790F00A74AE}" type="slidenum">
              <a:rPr lang="en-GB" smtClean="0"/>
              <a:t>15</a:t>
            </a:fld>
            <a:endParaRPr lang="en-GB"/>
          </a:p>
        </p:txBody>
      </p:sp>
    </p:spTree>
    <p:extLst>
      <p:ext uri="{BB962C8B-B14F-4D97-AF65-F5344CB8AC3E}">
        <p14:creationId xmlns:p14="http://schemas.microsoft.com/office/powerpoint/2010/main" val="35198771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B88F20-7183-31DC-98B7-27EC6EDB54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58D2ED-B731-8E68-2424-3A8076B0EC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74DF47-DFBE-68CB-C2DD-FCE5C28C03EB}"/>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5B72CC43-286E-F42C-7C27-D44B69D59299}"/>
              </a:ext>
            </a:extLst>
          </p:cNvPr>
          <p:cNvSpPr>
            <a:spLocks noGrp="1"/>
          </p:cNvSpPr>
          <p:nvPr>
            <p:ph type="sldNum" sz="quarter" idx="10"/>
          </p:nvPr>
        </p:nvSpPr>
        <p:spPr/>
        <p:txBody>
          <a:bodyPr/>
          <a:lstStyle/>
          <a:p>
            <a:fld id="{47E5A797-D8F9-4B18-9C0A-A790F00A74AE}" type="slidenum">
              <a:rPr lang="en-GB" smtClean="0"/>
              <a:t>22</a:t>
            </a:fld>
            <a:endParaRPr lang="en-GB"/>
          </a:p>
        </p:txBody>
      </p:sp>
    </p:spTree>
    <p:extLst>
      <p:ext uri="{BB962C8B-B14F-4D97-AF65-F5344CB8AC3E}">
        <p14:creationId xmlns:p14="http://schemas.microsoft.com/office/powerpoint/2010/main" val="36526967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7E5A797-D8F9-4B18-9C0A-A790F00A74AE}" type="slidenum">
              <a:rPr lang="en-GB" smtClean="0"/>
              <a:t>23</a:t>
            </a:fld>
            <a:endParaRPr lang="en-GB"/>
          </a:p>
        </p:txBody>
      </p:sp>
    </p:spTree>
    <p:extLst>
      <p:ext uri="{BB962C8B-B14F-4D97-AF65-F5344CB8AC3E}">
        <p14:creationId xmlns:p14="http://schemas.microsoft.com/office/powerpoint/2010/main" val="16666064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E31923-2BC9-EB96-FEA0-D49E045855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C5FA59-5BAF-4F08-5EF3-8F69D5D430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50A478-DA39-E268-9260-D7BF5105B6C8}"/>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B86FF5F0-E816-2D8F-1C4B-0DD3300F0BF4}"/>
              </a:ext>
            </a:extLst>
          </p:cNvPr>
          <p:cNvSpPr>
            <a:spLocks noGrp="1"/>
          </p:cNvSpPr>
          <p:nvPr>
            <p:ph type="sldNum" sz="quarter" idx="10"/>
          </p:nvPr>
        </p:nvSpPr>
        <p:spPr/>
        <p:txBody>
          <a:bodyPr/>
          <a:lstStyle/>
          <a:p>
            <a:fld id="{47E5A797-D8F9-4B18-9C0A-A790F00A74AE}" type="slidenum">
              <a:rPr lang="en-GB" smtClean="0"/>
              <a:t>24</a:t>
            </a:fld>
            <a:endParaRPr lang="en-GB"/>
          </a:p>
        </p:txBody>
      </p:sp>
    </p:spTree>
    <p:extLst>
      <p:ext uri="{BB962C8B-B14F-4D97-AF65-F5344CB8AC3E}">
        <p14:creationId xmlns:p14="http://schemas.microsoft.com/office/powerpoint/2010/main" val="20768223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345F82-3F5F-1A9F-ADE7-5B589FFEE4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BF7BA2-E632-E830-AB89-C8D63B8F7D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C608D0-BD0C-1161-CA2E-8E89F9A058F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D708761-D567-F734-A108-ADCF97F2D85A}"/>
              </a:ext>
            </a:extLst>
          </p:cNvPr>
          <p:cNvSpPr>
            <a:spLocks noGrp="1"/>
          </p:cNvSpPr>
          <p:nvPr>
            <p:ph type="sldNum" sz="quarter" idx="5"/>
          </p:nvPr>
        </p:nvSpPr>
        <p:spPr/>
        <p:txBody>
          <a:bodyPr/>
          <a:lstStyle/>
          <a:p>
            <a:fld id="{0BE95075-E044-054B-898B-D3B5F62E76BA}" type="slidenum">
              <a:rPr lang="en-US" smtClean="0"/>
              <a:t>27</a:t>
            </a:fld>
            <a:endParaRPr lang="en-US"/>
          </a:p>
        </p:txBody>
      </p:sp>
    </p:spTree>
    <p:extLst>
      <p:ext uri="{BB962C8B-B14F-4D97-AF65-F5344CB8AC3E}">
        <p14:creationId xmlns:p14="http://schemas.microsoft.com/office/powerpoint/2010/main" val="38153677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endParaRPr lang="en-GB" dirty="0"/>
          </a:p>
        </p:txBody>
      </p:sp>
      <p:sp>
        <p:nvSpPr>
          <p:cNvPr id="4" name="Slide Number Placeholder 3"/>
          <p:cNvSpPr>
            <a:spLocks noGrp="1"/>
          </p:cNvSpPr>
          <p:nvPr>
            <p:ph type="sldNum" sz="quarter" idx="5"/>
          </p:nvPr>
        </p:nvSpPr>
        <p:spPr/>
        <p:txBody>
          <a:bodyPr/>
          <a:lstStyle/>
          <a:p>
            <a:fld id="{1DD0E76A-2AA4-4F07-901B-FC78C691C488}" type="slidenum">
              <a:rPr lang="en-GB" smtClean="0"/>
              <a:t>28</a:t>
            </a:fld>
            <a:endParaRPr lang="en-GB"/>
          </a:p>
        </p:txBody>
      </p:sp>
    </p:spTree>
    <p:extLst>
      <p:ext uri="{BB962C8B-B14F-4D97-AF65-F5344CB8AC3E}">
        <p14:creationId xmlns:p14="http://schemas.microsoft.com/office/powerpoint/2010/main" val="314196235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gradFill>
          <a:gsLst>
            <a:gs pos="0">
              <a:srgbClr val="005EB8"/>
            </a:gs>
            <a:gs pos="52000">
              <a:srgbClr val="257FA0"/>
            </a:gs>
            <a:gs pos="100000">
              <a:srgbClr val="228575"/>
            </a:gs>
          </a:gsLst>
          <a:lin ang="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9CEBF-4785-EA44-87DD-49B6C2943DA2}"/>
              </a:ext>
            </a:extLst>
          </p:cNvPr>
          <p:cNvSpPr>
            <a:spLocks noGrp="1"/>
          </p:cNvSpPr>
          <p:nvPr>
            <p:ph type="ctrTitle" hasCustomPrompt="1"/>
          </p:nvPr>
        </p:nvSpPr>
        <p:spPr>
          <a:xfrm>
            <a:off x="479425" y="476250"/>
            <a:ext cx="11341100" cy="2971800"/>
          </a:xfrm>
        </p:spPr>
        <p:txBody>
          <a:bodyPr lIns="0" tIns="0" rIns="0" bIns="0" anchor="t" anchorCtr="0">
            <a:noAutofit/>
          </a:bodyPr>
          <a:lstStyle>
            <a:lvl1pPr algn="l">
              <a:defRPr sz="7200" b="1" i="0" spc="-150">
                <a:solidFill>
                  <a:schemeClr val="bg1"/>
                </a:solidFill>
                <a:latin typeface="COOPERHEWITT-SEMIBOLD" pitchFamily="2" charset="77"/>
                <a:ea typeface="COOPERHEWITT-SEMIBOLD" pitchFamily="2" charset="77"/>
              </a:defRPr>
            </a:lvl1pPr>
          </a:lstStyle>
          <a:p>
            <a:r>
              <a:rPr lang="en-US" sz="7200" b="1" i="0" spc="-150">
                <a:solidFill>
                  <a:schemeClr val="bg1"/>
                </a:solidFill>
                <a:latin typeface="COOPERHEWITT-SEMIBOLD" pitchFamily="2" charset="77"/>
                <a:ea typeface="COOPERHEWITT-SEMIBOLD" pitchFamily="2" charset="77"/>
              </a:rPr>
              <a:t>Brand identity guidelines</a:t>
            </a:r>
            <a:endParaRPr lang="en-US" sz="7200" b="1" spc="-150">
              <a:solidFill>
                <a:schemeClr val="bg1"/>
              </a:solidFill>
              <a:latin typeface="COOPERHEWITT-MEDIUM" pitchFamily="2" charset="77"/>
              <a:ea typeface="COOPERHEWITT-MEDIUM" pitchFamily="2" charset="77"/>
            </a:endParaRPr>
          </a:p>
        </p:txBody>
      </p:sp>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479425" y="3647439"/>
            <a:ext cx="11341100" cy="1689735"/>
          </a:xfrm>
        </p:spPr>
        <p:txBody>
          <a:bodyPr lIns="0" tIns="0" rIns="0" bIns="0">
            <a:noAutofit/>
          </a:bodyPr>
          <a:lstStyle>
            <a:lvl1pPr marL="0" indent="0" algn="l">
              <a:buNone/>
              <a:defRPr sz="2400" b="0" i="0">
                <a:solidFill>
                  <a:schemeClr val="bg1"/>
                </a:solidFill>
                <a:latin typeface="Public Sa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1" spc="-150">
              <a:solidFill>
                <a:schemeClr val="bg1"/>
              </a:solidFill>
              <a:latin typeface="COOPERHEWITT-MEDIUM" pitchFamily="2" charset="77"/>
              <a:ea typeface="COOPERHEWITT-MEDIUM" pitchFamily="2" charset="77"/>
            </a:endParaRPr>
          </a:p>
        </p:txBody>
      </p:sp>
      <p:pic>
        <p:nvPicPr>
          <p:cNvPr id="6" name="Picture 5">
            <a:extLst>
              <a:ext uri="{FF2B5EF4-FFF2-40B4-BE49-F238E27FC236}">
                <a16:creationId xmlns:a16="http://schemas.microsoft.com/office/drawing/2014/main" id="{F259E2FE-585D-3F47-9C46-D1FE9489E370}"/>
              </a:ext>
            </a:extLst>
          </p:cNvPr>
          <p:cNvPicPr>
            <a:picLocks noChangeAspect="1"/>
          </p:cNvPicPr>
          <p:nvPr userDrawn="1"/>
        </p:nvPicPr>
        <p:blipFill>
          <a:blip r:embed="rId2"/>
          <a:srcRect/>
          <a:stretch/>
        </p:blipFill>
        <p:spPr>
          <a:xfrm>
            <a:off x="9656990" y="5829888"/>
            <a:ext cx="2344508" cy="846627"/>
          </a:xfrm>
          <a:prstGeom prst="rect">
            <a:avLst/>
          </a:prstGeom>
        </p:spPr>
      </p:pic>
    </p:spTree>
    <p:extLst>
      <p:ext uri="{BB962C8B-B14F-4D97-AF65-F5344CB8AC3E}">
        <p14:creationId xmlns:p14="http://schemas.microsoft.com/office/powerpoint/2010/main" val="12724518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p:nvPr>
        </p:nvSpPr>
        <p:spPr>
          <a:xfrm>
            <a:off x="484505" y="500062"/>
            <a:ext cx="2697162" cy="5964044"/>
          </a:xfrm>
        </p:spPr>
        <p:txBody>
          <a:bodyPr lIns="0" tIns="0" rIns="0" bIns="0" anchor="t" anchorCtr="0">
            <a:noAutofit/>
          </a:bodyPr>
          <a:lstStyle>
            <a:lvl1pPr>
              <a:defRPr sz="3200" b="1" i="0">
                <a:solidFill>
                  <a:schemeClr val="bg1"/>
                </a:solidFill>
                <a:latin typeface="Cooper Hewitt" pitchFamily="2" charset="77"/>
                <a:ea typeface="Cooper Hewitt" pitchFamily="2" charset="77"/>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F1E9A67-C959-A646-84B1-320BC9918A34}"/>
              </a:ext>
            </a:extLst>
          </p:cNvPr>
          <p:cNvSpPr>
            <a:spLocks noGrp="1"/>
          </p:cNvSpPr>
          <p:nvPr>
            <p:ph idx="1"/>
          </p:nvPr>
        </p:nvSpPr>
        <p:spPr>
          <a:xfrm>
            <a:off x="4224972" y="515937"/>
            <a:ext cx="7573328" cy="4808538"/>
          </a:xfrm>
        </p:spPr>
        <p:txBody>
          <a:bodyPr anchor="ctr" anchorCtr="0"/>
          <a:lstStyle>
            <a:lvl1pPr>
              <a:defRPr b="0" i="0">
                <a:solidFill>
                  <a:schemeClr val="bg1"/>
                </a:solidFill>
                <a:latin typeface="Public Sans" pitchFamily="2" charset="77"/>
              </a:defRPr>
            </a:lvl1pPr>
            <a:lvl2pPr>
              <a:defRPr b="0" i="0">
                <a:solidFill>
                  <a:schemeClr val="bg1"/>
                </a:solidFill>
                <a:latin typeface="Public Sans" pitchFamily="2" charset="77"/>
              </a:defRPr>
            </a:lvl2pPr>
            <a:lvl3pPr>
              <a:defRPr b="0" i="0">
                <a:solidFill>
                  <a:schemeClr val="bg1"/>
                </a:solidFill>
                <a:latin typeface="Public Sans" pitchFamily="2" charset="77"/>
              </a:defRPr>
            </a:lvl3pPr>
            <a:lvl4pPr>
              <a:defRPr b="0" i="0">
                <a:solidFill>
                  <a:schemeClr val="bg1"/>
                </a:solidFill>
                <a:latin typeface="Public Sans" pitchFamily="2" charset="77"/>
              </a:defRPr>
            </a:lvl4pPr>
            <a:lvl5pPr>
              <a:defRPr b="0" i="0">
                <a:solidFill>
                  <a:schemeClr val="bg1"/>
                </a:solidFill>
                <a:latin typeface="Public Sans" pitchFamily="2"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5" name="Picture 4">
            <a:extLst>
              <a:ext uri="{FF2B5EF4-FFF2-40B4-BE49-F238E27FC236}">
                <a16:creationId xmlns:a16="http://schemas.microsoft.com/office/drawing/2014/main" id="{5DB490F7-22F4-6C42-984F-B0B3C1EBD684}"/>
              </a:ext>
            </a:extLst>
          </p:cNvPr>
          <p:cNvPicPr>
            <a:picLocks noChangeAspect="1"/>
          </p:cNvPicPr>
          <p:nvPr userDrawn="1"/>
        </p:nvPicPr>
        <p:blipFill>
          <a:blip r:embed="rId2"/>
          <a:srcRect/>
          <a:stretch/>
        </p:blipFill>
        <p:spPr>
          <a:xfrm>
            <a:off x="9656990" y="5829888"/>
            <a:ext cx="2344508" cy="846627"/>
          </a:xfrm>
          <a:prstGeom prst="rect">
            <a:avLst/>
          </a:prstGeom>
        </p:spPr>
      </p:pic>
    </p:spTree>
    <p:extLst>
      <p:ext uri="{BB962C8B-B14F-4D97-AF65-F5344CB8AC3E}">
        <p14:creationId xmlns:p14="http://schemas.microsoft.com/office/powerpoint/2010/main" val="220498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484505" y="500062"/>
            <a:ext cx="11336020" cy="5067618"/>
          </a:xfrm>
        </p:spPr>
        <p:txBody>
          <a:bodyPr lIns="0" tIns="0" rIns="0" bIns="0" anchor="t" anchorCtr="0">
            <a:noAutofit/>
          </a:bodyPr>
          <a:lstStyle>
            <a:lvl1pPr>
              <a:defRPr sz="5400" b="1" i="0">
                <a:solidFill>
                  <a:schemeClr val="bg1"/>
                </a:solidFill>
                <a:latin typeface="Cooper Hewitt" pitchFamily="2" charset="77"/>
                <a:ea typeface="Cooper Hewitt" pitchFamily="2" charset="77"/>
              </a:defRPr>
            </a:lvl1pPr>
          </a:lstStyle>
          <a:p>
            <a:r>
              <a:rPr lang="en-GB" sz="5400">
                <a:latin typeface="COOPERHEWITT-SEMIBOLD" pitchFamily="2" charset="77"/>
                <a:ea typeface="COOPERHEWITT-SEMIBOLD" pitchFamily="2" charset="77"/>
              </a:rPr>
              <a:t>Lorem ipsum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sit </a:t>
            </a:r>
            <a:r>
              <a:rPr lang="en-GB" sz="5400" err="1">
                <a:latin typeface="COOPERHEWITT-SEMIBOLD" pitchFamily="2" charset="77"/>
                <a:ea typeface="COOPERHEWITT-SEMIBOLD" pitchFamily="2" charset="77"/>
              </a:rPr>
              <a:t>amet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consectetur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adipiscing</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elit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Nulla</a:t>
            </a:r>
            <a:r>
              <a:rPr lang="en-GB" sz="5400">
                <a:latin typeface="COOPERHEWITT-SEMIBOLD" pitchFamily="2" charset="77"/>
                <a:ea typeface="COOPERHEWITT-SEMIBOLD" pitchFamily="2" charset="77"/>
              </a:rPr>
              <a:t> a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feugiat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placerat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leo</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quis</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interdum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erat</a:t>
            </a:r>
            <a:r>
              <a:rPr lang="en-GB" sz="5400">
                <a:latin typeface="COOPERHEWITT-SEMIBOLD" pitchFamily="2" charset="77"/>
                <a:ea typeface="COOPERHEWITT-SEMIBOLD" pitchFamily="2" charset="77"/>
              </a:rPr>
              <a:t>. Vestibulum </a:t>
            </a:r>
            <a:r>
              <a:rPr lang="en-GB" sz="5400" err="1">
                <a:latin typeface="COOPERHEWITT-SEMIBOLD" pitchFamily="2" charset="77"/>
                <a:ea typeface="COOPERHEWITT-SEMIBOLD" pitchFamily="2" charset="77"/>
              </a:rPr>
              <a:t>nec</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pretium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purus</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Nullam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volutpat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turpis</a:t>
            </a:r>
            <a:r>
              <a:rPr lang="en-GB" sz="5400">
                <a:latin typeface="COOPERHEWITT-SEMIBOLD" pitchFamily="2" charset="77"/>
                <a:ea typeface="COOPERHEWITT-SEMIBOLD" pitchFamily="2" charset="77"/>
              </a:rPr>
              <a:t> id </a:t>
            </a:r>
            <a:r>
              <a:rPr lang="en-GB" sz="5400" err="1">
                <a:latin typeface="COOPERHEWITT-SEMIBOLD" pitchFamily="2" charset="77"/>
                <a:ea typeface="COOPERHEWITT-SEMIBOLD" pitchFamily="2" charset="77"/>
              </a:rPr>
              <a:t>pellentesque</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sagittis</a:t>
            </a:r>
            <a:r>
              <a:rPr lang="en-GB" sz="5400">
                <a:latin typeface="COOPERHEWITT-SEMIBOLD" pitchFamily="2" charset="77"/>
                <a:ea typeface="COOPERHEWITT-SEMIBOLD" pitchFamily="2" charset="77"/>
              </a:rPr>
              <a:t>.</a:t>
            </a:r>
            <a:endParaRPr lang="en-US"/>
          </a:p>
        </p:txBody>
      </p:sp>
      <p:pic>
        <p:nvPicPr>
          <p:cNvPr id="5" name="Picture 4">
            <a:extLst>
              <a:ext uri="{FF2B5EF4-FFF2-40B4-BE49-F238E27FC236}">
                <a16:creationId xmlns:a16="http://schemas.microsoft.com/office/drawing/2014/main" id="{5DB490F7-22F4-6C42-984F-B0B3C1EBD684}"/>
              </a:ext>
            </a:extLst>
          </p:cNvPr>
          <p:cNvPicPr>
            <a:picLocks noChangeAspect="1"/>
          </p:cNvPicPr>
          <p:nvPr userDrawn="1"/>
        </p:nvPicPr>
        <p:blipFill>
          <a:blip r:embed="rId2"/>
          <a:srcRect/>
          <a:stretch/>
        </p:blipFill>
        <p:spPr>
          <a:xfrm>
            <a:off x="9656990" y="5829888"/>
            <a:ext cx="2344508" cy="846627"/>
          </a:xfrm>
          <a:prstGeom prst="rect">
            <a:avLst/>
          </a:prstGeom>
        </p:spPr>
      </p:pic>
    </p:spTree>
    <p:extLst>
      <p:ext uri="{BB962C8B-B14F-4D97-AF65-F5344CB8AC3E}">
        <p14:creationId xmlns:p14="http://schemas.microsoft.com/office/powerpoint/2010/main" val="1187515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rgbClr val="3ABFF0">
            <a:alpha val="5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484505" y="500062"/>
            <a:ext cx="11336020" cy="5067618"/>
          </a:xfrm>
        </p:spPr>
        <p:txBody>
          <a:bodyPr lIns="0" tIns="0" rIns="0" bIns="0" numCol="2" spcCol="540000" anchor="t" anchorCtr="0">
            <a:noAutofit/>
          </a:bodyPr>
          <a:lstStyle>
            <a:lvl1pPr>
              <a:defRPr sz="2400" b="0" i="0">
                <a:solidFill>
                  <a:srgbClr val="01033C"/>
                </a:solidFill>
                <a:latin typeface="Public Sans" pitchFamily="2" charset="77"/>
                <a:ea typeface="Cooper Hewitt" pitchFamily="2" charset="77"/>
              </a:defRPr>
            </a:lvl1pPr>
          </a:lstStyle>
          <a:p>
            <a:r>
              <a:rPr lang="en-GB" sz="2400" b="0">
                <a:latin typeface="Public Sans" pitchFamily="2" charset="77"/>
              </a:rPr>
              <a:t>Lorem ipsum </a:t>
            </a:r>
            <a:r>
              <a:rPr lang="en-GB" sz="2400" b="0" err="1">
                <a:latin typeface="Public Sans" pitchFamily="2" charset="77"/>
              </a:rPr>
              <a:t>dolor</a:t>
            </a:r>
            <a:r>
              <a:rPr lang="en-GB" sz="2400" b="0">
                <a:latin typeface="Public Sans" pitchFamily="2" charset="77"/>
              </a:rPr>
              <a:t> sit </a:t>
            </a:r>
            <a:r>
              <a:rPr lang="en-GB" sz="2400" b="0" err="1">
                <a:latin typeface="Public Sans" pitchFamily="2" charset="77"/>
              </a:rPr>
              <a:t>amet</a:t>
            </a:r>
            <a:r>
              <a:rPr lang="en-GB" sz="2400" b="0">
                <a:latin typeface="Public Sans" pitchFamily="2" charset="77"/>
              </a:rPr>
              <a:t>, </a:t>
            </a:r>
            <a:r>
              <a:rPr lang="en-GB" sz="2400" b="0" err="1">
                <a:latin typeface="Public Sans" pitchFamily="2" charset="77"/>
              </a:rPr>
              <a:t>consectetur</a:t>
            </a:r>
            <a:r>
              <a:rPr lang="en-GB" sz="2400" b="0">
                <a:latin typeface="Public Sans" pitchFamily="2" charset="77"/>
              </a:rPr>
              <a:t> </a:t>
            </a:r>
            <a:r>
              <a:rPr lang="en-GB" sz="2400" b="0" err="1">
                <a:latin typeface="Public Sans" pitchFamily="2" charset="77"/>
              </a:rPr>
              <a:t>adipiscing</a:t>
            </a:r>
            <a:r>
              <a:rPr lang="en-GB" sz="2400" b="0">
                <a:latin typeface="Public Sans" pitchFamily="2" charset="77"/>
              </a:rPr>
              <a:t> </a:t>
            </a:r>
            <a:r>
              <a:rPr lang="en-GB" sz="2400" b="0" err="1">
                <a:latin typeface="Public Sans" pitchFamily="2" charset="77"/>
              </a:rPr>
              <a:t>elit</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a </a:t>
            </a:r>
            <a:r>
              <a:rPr lang="en-GB" sz="2400" b="0" err="1">
                <a:latin typeface="Public Sans" pitchFamily="2" charset="77"/>
              </a:rPr>
              <a:t>dolor</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placerat</a:t>
            </a:r>
            <a:r>
              <a:rPr lang="en-GB" sz="2400" b="0">
                <a:latin typeface="Public Sans" pitchFamily="2" charset="77"/>
              </a:rPr>
              <a:t> </a:t>
            </a:r>
            <a:r>
              <a:rPr lang="en-GB" sz="2400" b="0" err="1">
                <a:latin typeface="Public Sans" pitchFamily="2" charset="77"/>
              </a:rPr>
              <a:t>leo</a:t>
            </a:r>
            <a:r>
              <a:rPr lang="en-GB" sz="2400" b="0">
                <a:latin typeface="Public Sans" pitchFamily="2" charset="77"/>
              </a:rPr>
              <a:t> </a:t>
            </a:r>
            <a:r>
              <a:rPr lang="en-GB" sz="2400" b="0" err="1">
                <a:latin typeface="Public Sans" pitchFamily="2" charset="77"/>
              </a:rPr>
              <a:t>quis</a:t>
            </a:r>
            <a:r>
              <a:rPr lang="en-GB" sz="2400" b="0">
                <a:latin typeface="Public Sans" pitchFamily="2" charset="77"/>
              </a:rPr>
              <a:t>, </a:t>
            </a:r>
            <a:r>
              <a:rPr lang="en-GB" sz="2400" b="0" err="1">
                <a:latin typeface="Public Sans" pitchFamily="2" charset="77"/>
              </a:rPr>
              <a:t>interdum</a:t>
            </a:r>
            <a:r>
              <a:rPr lang="en-GB" sz="2400" b="0">
                <a:latin typeface="Public Sans" pitchFamily="2" charset="77"/>
              </a:rPr>
              <a:t> </a:t>
            </a:r>
            <a:r>
              <a:rPr lang="en-GB" sz="2400" b="0" err="1">
                <a:latin typeface="Public Sans" pitchFamily="2" charset="77"/>
              </a:rPr>
              <a:t>erat</a:t>
            </a:r>
            <a:r>
              <a:rPr lang="en-GB" sz="2400" b="0">
                <a:latin typeface="Public Sans" pitchFamily="2" charset="77"/>
              </a:rPr>
              <a:t>. Vestibulum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pretium</a:t>
            </a:r>
            <a:r>
              <a:rPr lang="en-GB" sz="2400" b="0">
                <a:latin typeface="Public Sans" pitchFamily="2" charset="77"/>
              </a:rPr>
              <a: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Nullam</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turpis</a:t>
            </a:r>
            <a:r>
              <a:rPr lang="en-GB" sz="2400" b="0">
                <a:latin typeface="Public Sans" pitchFamily="2" charset="77"/>
              </a:rPr>
              <a:t> id </a:t>
            </a:r>
            <a:r>
              <a:rPr lang="en-GB" sz="2400" b="0" err="1">
                <a:latin typeface="Public Sans" pitchFamily="2" charset="77"/>
              </a:rPr>
              <a:t>pellentesque</a:t>
            </a:r>
            <a:r>
              <a:rPr lang="en-GB" sz="2400" b="0">
                <a:latin typeface="Public Sans" pitchFamily="2" charset="77"/>
              </a:rPr>
              <a:t> </a:t>
            </a:r>
            <a:r>
              <a:rPr lang="en-GB" sz="2400" b="0" err="1">
                <a:latin typeface="Public Sans" pitchFamily="2" charset="77"/>
              </a:rPr>
              <a:t>sagittis</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mi </a:t>
            </a:r>
            <a:r>
              <a:rPr lang="en-GB" sz="2400" b="0" err="1">
                <a:latin typeface="Public Sans" pitchFamily="2" charset="77"/>
              </a:rPr>
              <a:t>euismod</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 </a:t>
            </a:r>
            <a:r>
              <a:rPr lang="en-GB" sz="2400" b="0" err="1">
                <a:latin typeface="Public Sans" pitchFamily="2" charset="77"/>
              </a:rPr>
              <a:t>elementum</a:t>
            </a:r>
            <a:r>
              <a:rPr lang="en-GB" sz="2400" b="0">
                <a:latin typeface="Public Sans" pitchFamily="2" charset="77"/>
              </a:rPr>
              <a:t> ex eros non </a:t>
            </a:r>
            <a:r>
              <a:rPr lang="en-GB" sz="2400" b="0" err="1">
                <a:latin typeface="Public Sans" pitchFamily="2" charset="77"/>
              </a:rPr>
              <a:t>felis</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pharetra, </a:t>
            </a:r>
            <a:r>
              <a:rPr lang="en-GB" sz="2400" b="0" err="1">
                <a:latin typeface="Public Sans" pitchFamily="2" charset="77"/>
              </a:rPr>
              <a:t>sapien</a:t>
            </a:r>
            <a:r>
              <a:rPr lang="en-GB" sz="2400" b="0">
                <a:latin typeface="Public Sans" pitchFamily="2" charset="77"/>
              </a:rPr>
              <a:t> id </a:t>
            </a:r>
            <a:r>
              <a:rPr lang="en-GB" sz="2400" b="0" err="1">
                <a:latin typeface="Public Sans" pitchFamily="2" charset="77"/>
              </a:rPr>
              <a:t>sollicitudin</a:t>
            </a:r>
            <a:r>
              <a:rPr lang="en-GB" sz="2400" b="0">
                <a:latin typeface="Public Sans" pitchFamily="2" charset="77"/>
              </a:rPr>
              <a:t> pulvinar, ex magna </a:t>
            </a:r>
            <a:r>
              <a:rPr lang="en-GB" sz="2400" b="0" err="1">
                <a:latin typeface="Public Sans" pitchFamily="2" charset="77"/>
              </a:rPr>
              <a:t>iaculis</a:t>
            </a:r>
            <a:r>
              <a:rPr lang="en-GB" sz="2400" b="0">
                <a:latin typeface="Public Sans" pitchFamily="2" charset="77"/>
              </a:rPr>
              <a:t> magna, </a:t>
            </a:r>
            <a:r>
              <a:rPr lang="en-GB" sz="2400" b="0" err="1">
                <a:latin typeface="Public Sans" pitchFamily="2" charset="77"/>
              </a:rPr>
              <a:t>ut</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augue</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eget</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varius</a:t>
            </a:r>
            <a:r>
              <a:rPr lang="en-GB" sz="2400" b="0">
                <a:latin typeface="Public Sans" pitchFamily="2" charset="77"/>
              </a:rPr>
              <a:t> </a:t>
            </a:r>
            <a:r>
              <a:rPr lang="en-GB" sz="2400" b="0" err="1">
                <a:latin typeface="Public Sans" pitchFamily="2" charset="77"/>
              </a:rPr>
              <a:t>natoque</a:t>
            </a:r>
            <a:r>
              <a:rPr lang="en-GB" sz="2400" b="0">
                <a:latin typeface="Public Sans" pitchFamily="2" charset="77"/>
              </a:rPr>
              <a:t> </a:t>
            </a:r>
            <a:r>
              <a:rPr lang="en-GB" sz="2400" b="0" err="1">
                <a:latin typeface="Public Sans" pitchFamily="2" charset="77"/>
              </a:rPr>
              <a:t>penatibus</a:t>
            </a:r>
            <a:r>
              <a:rPr lang="en-GB" sz="2400" b="0">
                <a:latin typeface="Public Sans" pitchFamily="2" charset="77"/>
              </a:rPr>
              <a:t> et </a:t>
            </a:r>
            <a:r>
              <a:rPr lang="en-GB" sz="2400" b="0" err="1">
                <a:latin typeface="Public Sans" pitchFamily="2" charset="77"/>
              </a:rPr>
              <a:t>magnis</a:t>
            </a:r>
            <a:r>
              <a:rPr lang="en-GB" sz="2400" b="0">
                <a:latin typeface="Public Sans" pitchFamily="2" charset="77"/>
              </a:rPr>
              <a:t> dis parturient </a:t>
            </a:r>
            <a:r>
              <a:rPr lang="en-GB" sz="2400" b="0" err="1">
                <a:latin typeface="Public Sans" pitchFamily="2" charset="77"/>
              </a:rPr>
              <a:t>montes</a:t>
            </a:r>
            <a:r>
              <a:rPr lang="en-GB" sz="2400" b="0">
                <a:latin typeface="Public Sans" pitchFamily="2" charset="77"/>
              </a:rPr>
              <a:t>, </a:t>
            </a:r>
            <a:r>
              <a:rPr lang="en-GB" sz="2400" b="0" err="1">
                <a:latin typeface="Public Sans" pitchFamily="2" charset="77"/>
              </a:rPr>
              <a:t>nascetur</a:t>
            </a:r>
            <a:r>
              <a:rPr lang="en-GB" sz="2400" b="0">
                <a:latin typeface="Public Sans" pitchFamily="2" charset="77"/>
              </a:rPr>
              <a:t> </a:t>
            </a:r>
            <a:r>
              <a:rPr lang="en-GB" sz="2400" b="0" err="1">
                <a:latin typeface="Public Sans" pitchFamily="2" charset="77"/>
              </a:rPr>
              <a:t>ridiculus</a:t>
            </a:r>
            <a:r>
              <a:rPr lang="en-GB" sz="2400" b="0">
                <a:latin typeface="Public Sans" pitchFamily="2" charset="77"/>
              </a:rPr>
              <a:t> mus. </a:t>
            </a:r>
            <a:r>
              <a:rPr lang="en-GB" sz="2400" b="0" err="1">
                <a:latin typeface="Public Sans" pitchFamily="2" charset="77"/>
              </a:rPr>
              <a:t>Sed</a:t>
            </a:r>
            <a:r>
              <a:rPr lang="en-GB" sz="2400" b="0">
                <a:latin typeface="Public Sans" pitchFamily="2" charset="77"/>
              </a:rPr>
              <a:t> et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iaculis</a:t>
            </a:r>
            <a:r>
              <a:rPr lang="en-GB" sz="2400" b="0">
                <a:latin typeface="Public Sans" pitchFamily="2" charset="77"/>
              </a:rPr>
              <a:t>, </a:t>
            </a:r>
            <a:r>
              <a:rPr lang="en-GB" sz="2400" b="0" err="1">
                <a:latin typeface="Public Sans" pitchFamily="2" charset="77"/>
              </a:rPr>
              <a:t>ultricies</a:t>
            </a:r>
            <a:r>
              <a:rPr lang="en-GB" sz="2400" b="0">
                <a:latin typeface="Public Sans" pitchFamily="2" charset="77"/>
              </a:rPr>
              <a:t> </a:t>
            </a:r>
            <a:r>
              <a:rPr lang="en-GB" sz="2400" b="0" err="1">
                <a:latin typeface="Public Sans" pitchFamily="2" charset="77"/>
              </a:rPr>
              <a:t>sem</a:t>
            </a:r>
            <a:r>
              <a:rPr lang="en-GB" sz="2400" b="0">
                <a:latin typeface="Public Sans" pitchFamily="2" charset="77"/>
              </a:rPr>
              <a:t> at, </a:t>
            </a:r>
            <a:r>
              <a:rPr lang="en-GB" sz="2400" b="0" err="1">
                <a:latin typeface="Public Sans" pitchFamily="2" charset="77"/>
              </a:rPr>
              <a:t>tempor</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Maecenas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est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ullamcorper</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t>
            </a:r>
            <a:r>
              <a:rPr lang="en-GB" sz="2400" b="0" err="1">
                <a:latin typeface="Public Sans" pitchFamily="2" charset="77"/>
              </a:rPr>
              <a:t>dapibus</a:t>
            </a:r>
            <a:r>
              <a:rPr lang="en-GB" sz="2400" b="0">
                <a:latin typeface="Public Sans" pitchFamily="2" charset="77"/>
              </a:rPr>
              <a:t> </a:t>
            </a:r>
            <a:r>
              <a:rPr lang="en-GB" sz="2400" b="0" err="1">
                <a:latin typeface="Public Sans" pitchFamily="2" charset="77"/>
              </a:rPr>
              <a:t>sodales</a:t>
            </a:r>
            <a:r>
              <a:rPr lang="en-GB" sz="2400" b="0">
                <a:latin typeface="Public Sans" pitchFamily="2" charset="77"/>
              </a:rPr>
              <a:t>. Donec </a:t>
            </a:r>
            <a:r>
              <a:rPr lang="en-GB" sz="2400" b="0" err="1">
                <a:latin typeface="Public Sans" pitchFamily="2" charset="77"/>
              </a:rPr>
              <a:t>imperdiet</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mollis</a:t>
            </a:r>
            <a:r>
              <a:rPr lang="en-GB" sz="2400" b="0">
                <a:latin typeface="Public Sans" pitchFamily="2" charset="77"/>
              </a:rPr>
              <a:t> </a:t>
            </a:r>
            <a:r>
              <a:rPr lang="en-GB" sz="2400" b="0" err="1">
                <a:latin typeface="Public Sans" pitchFamily="2" charset="77"/>
              </a:rPr>
              <a:t>imperdiet</a:t>
            </a:r>
            <a:r>
              <a:rPr lang="en-GB" sz="2400" b="0">
                <a:latin typeface="Public Sans" pitchFamily="2" charset="77"/>
              </a:rPr>
              <a:t>. </a:t>
            </a:r>
            <a:br>
              <a:rPr lang="en-GB" sz="2400" b="0">
                <a:latin typeface="Public Sans" pitchFamily="2" charset="77"/>
              </a:rPr>
            </a:br>
            <a:br>
              <a:rPr lang="en-GB" sz="2400" b="0">
                <a:latin typeface="Public Sans" pitchFamily="2" charset="77"/>
              </a:rPr>
            </a:br>
            <a:r>
              <a:rPr lang="en-GB" sz="2400" b="0" err="1">
                <a:latin typeface="Public Sans" pitchFamily="2" charset="77"/>
              </a:rPr>
              <a:t>Sed</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a:t>
            </a:r>
            <a:r>
              <a:rPr lang="en-GB" sz="2400" b="0" err="1">
                <a:latin typeface="Public Sans" pitchFamily="2" charset="77"/>
              </a:rPr>
              <a:t>pellentesque</a:t>
            </a:r>
            <a:r>
              <a:rPr lang="en-GB" sz="2400" b="0">
                <a:latin typeface="Public Sans" pitchFamily="2" charset="77"/>
              </a:rPr>
              <a:t> ipsum non </a:t>
            </a:r>
            <a:r>
              <a:rPr lang="en-GB" sz="2400" b="0" err="1">
                <a:latin typeface="Public Sans" pitchFamily="2" charset="77"/>
              </a:rPr>
              <a:t>hendrerit</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ligula pharetra </a:t>
            </a:r>
            <a:r>
              <a:rPr lang="en-GB" sz="2400" b="0" err="1">
                <a:latin typeface="Public Sans" pitchFamily="2" charset="77"/>
              </a:rPr>
              <a:t>hendrerit</a:t>
            </a:r>
            <a:r>
              <a:rPr lang="en-GB" sz="2400" b="0">
                <a:latin typeface="Public Sans" pitchFamily="2" charset="77"/>
              </a:rPr>
              <a:t>.</a:t>
            </a:r>
            <a:endParaRPr lang="en-US"/>
          </a:p>
        </p:txBody>
      </p:sp>
      <p:pic>
        <p:nvPicPr>
          <p:cNvPr id="4" name="Picture 3">
            <a:extLst>
              <a:ext uri="{FF2B5EF4-FFF2-40B4-BE49-F238E27FC236}">
                <a16:creationId xmlns:a16="http://schemas.microsoft.com/office/drawing/2014/main" id="{38FDD584-05A5-004A-8151-192C12A76965}"/>
              </a:ext>
            </a:extLst>
          </p:cNvPr>
          <p:cNvPicPr>
            <a:picLocks noChangeAspect="1"/>
          </p:cNvPicPr>
          <p:nvPr userDrawn="1"/>
        </p:nvPicPr>
        <p:blipFill>
          <a:blip r:embed="rId2"/>
          <a:srcRect/>
          <a:stretch/>
        </p:blipFill>
        <p:spPr>
          <a:xfrm>
            <a:off x="9656991" y="5829888"/>
            <a:ext cx="2344505" cy="846627"/>
          </a:xfrm>
          <a:prstGeom prst="rect">
            <a:avLst/>
          </a:prstGeom>
        </p:spPr>
      </p:pic>
    </p:spTree>
    <p:extLst>
      <p:ext uri="{BB962C8B-B14F-4D97-AF65-F5344CB8AC3E}">
        <p14:creationId xmlns:p14="http://schemas.microsoft.com/office/powerpoint/2010/main" val="34179280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rgbClr val="3ABFF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479425" y="476250"/>
            <a:ext cx="11341100" cy="2952750"/>
          </a:xfrm>
        </p:spPr>
        <p:txBody>
          <a:bodyPr lIns="0" tIns="0" rIns="0" bIns="0" anchor="t" anchorCtr="0">
            <a:noAutofit/>
          </a:bodyPr>
          <a:lstStyle>
            <a:lvl1pPr>
              <a:defRPr sz="7200" b="1" i="0">
                <a:solidFill>
                  <a:srgbClr val="01033C"/>
                </a:solidFill>
                <a:latin typeface="COOPERHEWITT-SEMIBOLD" pitchFamily="2" charset="77"/>
                <a:ea typeface="COOPERHEWITT-SEMIBOLD" pitchFamily="2" charset="77"/>
              </a:defRPr>
            </a:lvl1pPr>
          </a:lstStyle>
          <a:p>
            <a:r>
              <a:rPr lang="en-GB"/>
              <a:t>Click to edit </a:t>
            </a:r>
            <a:br>
              <a:rPr lang="en-GB"/>
            </a:br>
            <a:r>
              <a:rPr lang="en-GB"/>
              <a:t>Master title style</a:t>
            </a:r>
            <a:endParaRPr lang="en-US"/>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479425" y="3429000"/>
            <a:ext cx="5616575" cy="3024188"/>
          </a:xfrm>
        </p:spPr>
        <p:txBody>
          <a:bodyPr lIns="0" tIns="0" rIns="0" bIns="0">
            <a:noAutofit/>
          </a:bodyPr>
          <a:lstStyle>
            <a:lvl1pPr marL="0" indent="0">
              <a:buNone/>
              <a:defRPr sz="2400" b="0" i="0">
                <a:solidFill>
                  <a:srgbClr val="01033C"/>
                </a:solidFill>
                <a:latin typeface="Public Sans"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5" name="Picture 4">
            <a:extLst>
              <a:ext uri="{FF2B5EF4-FFF2-40B4-BE49-F238E27FC236}">
                <a16:creationId xmlns:a16="http://schemas.microsoft.com/office/drawing/2014/main" id="{4486A2D5-324C-9E4F-A4EB-75376B44CEDE}"/>
              </a:ext>
            </a:extLst>
          </p:cNvPr>
          <p:cNvPicPr>
            <a:picLocks noChangeAspect="1"/>
          </p:cNvPicPr>
          <p:nvPr userDrawn="1"/>
        </p:nvPicPr>
        <p:blipFill>
          <a:blip r:embed="rId2"/>
          <a:srcRect/>
          <a:stretch/>
        </p:blipFill>
        <p:spPr>
          <a:xfrm>
            <a:off x="9656991" y="5829888"/>
            <a:ext cx="2344505" cy="846627"/>
          </a:xfrm>
          <a:prstGeom prst="rect">
            <a:avLst/>
          </a:prstGeom>
        </p:spPr>
      </p:pic>
    </p:spTree>
    <p:extLst>
      <p:ext uri="{BB962C8B-B14F-4D97-AF65-F5344CB8AC3E}">
        <p14:creationId xmlns:p14="http://schemas.microsoft.com/office/powerpoint/2010/main" val="34962860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1_Section Header">
    <p:bg>
      <p:bgPr>
        <a:solidFill>
          <a:srgbClr val="3ADDC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479425" y="476250"/>
            <a:ext cx="11341100" cy="2952750"/>
          </a:xfrm>
        </p:spPr>
        <p:txBody>
          <a:bodyPr lIns="0" tIns="0" rIns="0" bIns="0" anchor="t" anchorCtr="0">
            <a:noAutofit/>
          </a:bodyPr>
          <a:lstStyle>
            <a:lvl1pPr>
              <a:defRPr sz="7200" b="1" i="0">
                <a:solidFill>
                  <a:srgbClr val="01033C"/>
                </a:solidFill>
                <a:latin typeface="COOPERHEWITT-SEMIBOLD" pitchFamily="2" charset="77"/>
                <a:ea typeface="COOPERHEWITT-SEMIBOLD" pitchFamily="2" charset="77"/>
              </a:defRPr>
            </a:lvl1pPr>
          </a:lstStyle>
          <a:p>
            <a:r>
              <a:rPr lang="en-GB"/>
              <a:t>Click to edit </a:t>
            </a:r>
            <a:br>
              <a:rPr lang="en-GB"/>
            </a:br>
            <a:r>
              <a:rPr lang="en-GB"/>
              <a:t>Master title style</a:t>
            </a:r>
            <a:endParaRPr lang="en-US"/>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479425" y="3429000"/>
            <a:ext cx="5616575" cy="3024188"/>
          </a:xfrm>
        </p:spPr>
        <p:txBody>
          <a:bodyPr lIns="0" tIns="0" rIns="0" bIns="0">
            <a:noAutofit/>
          </a:bodyPr>
          <a:lstStyle>
            <a:lvl1pPr marL="0" indent="0">
              <a:buNone/>
              <a:defRPr sz="2400" b="0" i="0">
                <a:solidFill>
                  <a:srgbClr val="01033C"/>
                </a:solidFill>
                <a:latin typeface="Public Sans"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5" name="Picture 4">
            <a:extLst>
              <a:ext uri="{FF2B5EF4-FFF2-40B4-BE49-F238E27FC236}">
                <a16:creationId xmlns:a16="http://schemas.microsoft.com/office/drawing/2014/main" id="{EA39DB12-09C8-CB42-B27F-E3FC28EBA5AA}"/>
              </a:ext>
            </a:extLst>
          </p:cNvPr>
          <p:cNvPicPr>
            <a:picLocks noChangeAspect="1"/>
          </p:cNvPicPr>
          <p:nvPr userDrawn="1"/>
        </p:nvPicPr>
        <p:blipFill>
          <a:blip r:embed="rId2"/>
          <a:srcRect/>
          <a:stretch/>
        </p:blipFill>
        <p:spPr>
          <a:xfrm>
            <a:off x="9656991" y="5829888"/>
            <a:ext cx="2344505" cy="846627"/>
          </a:xfrm>
          <a:prstGeom prst="rect">
            <a:avLst/>
          </a:prstGeom>
        </p:spPr>
      </p:pic>
    </p:spTree>
    <p:extLst>
      <p:ext uri="{BB962C8B-B14F-4D97-AF65-F5344CB8AC3E}">
        <p14:creationId xmlns:p14="http://schemas.microsoft.com/office/powerpoint/2010/main" val="22020318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3_Section Header">
    <p:bg>
      <p:bgPr>
        <a:solidFill>
          <a:srgbClr val="22857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479425" y="476250"/>
            <a:ext cx="11341100" cy="2952750"/>
          </a:xfrm>
        </p:spPr>
        <p:txBody>
          <a:bodyPr lIns="0" tIns="0" rIns="0" bIns="0" anchor="t" anchorCtr="0">
            <a:noAutofit/>
          </a:bodyPr>
          <a:lstStyle>
            <a:lvl1pPr>
              <a:defRPr sz="7200" b="1" i="0">
                <a:solidFill>
                  <a:schemeClr val="bg1"/>
                </a:solidFill>
                <a:latin typeface="COOPERHEWITT-SEMIBOLD" pitchFamily="2" charset="77"/>
                <a:ea typeface="COOPERHEWITT-SEMIBOLD" pitchFamily="2" charset="77"/>
              </a:defRPr>
            </a:lvl1pPr>
          </a:lstStyle>
          <a:p>
            <a:r>
              <a:rPr lang="en-GB"/>
              <a:t>Click to edit </a:t>
            </a:r>
            <a:br>
              <a:rPr lang="en-GB"/>
            </a:br>
            <a:r>
              <a:rPr lang="en-GB"/>
              <a:t>Master title style</a:t>
            </a:r>
            <a:endParaRPr lang="en-US"/>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479425" y="3429000"/>
            <a:ext cx="5616575" cy="3024188"/>
          </a:xfrm>
        </p:spPr>
        <p:txBody>
          <a:bodyPr lIns="0" tIns="0" rIns="0" bIns="0">
            <a:noAutofit/>
          </a:bodyPr>
          <a:lstStyle>
            <a:lvl1pPr marL="0" indent="0">
              <a:buNone/>
              <a:defRPr sz="2400" b="0" i="0">
                <a:solidFill>
                  <a:schemeClr val="bg1"/>
                </a:solidFill>
                <a:latin typeface="Public Sans"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6" name="Picture 5">
            <a:extLst>
              <a:ext uri="{FF2B5EF4-FFF2-40B4-BE49-F238E27FC236}">
                <a16:creationId xmlns:a16="http://schemas.microsoft.com/office/drawing/2014/main" id="{E816D685-0808-8647-9F6B-2213D1DE7E5C}"/>
              </a:ext>
            </a:extLst>
          </p:cNvPr>
          <p:cNvPicPr>
            <a:picLocks noChangeAspect="1"/>
          </p:cNvPicPr>
          <p:nvPr userDrawn="1"/>
        </p:nvPicPr>
        <p:blipFill>
          <a:blip r:embed="rId2"/>
          <a:srcRect/>
          <a:stretch/>
        </p:blipFill>
        <p:spPr>
          <a:xfrm>
            <a:off x="9656990" y="5829888"/>
            <a:ext cx="2344508" cy="846627"/>
          </a:xfrm>
          <a:prstGeom prst="rect">
            <a:avLst/>
          </a:prstGeom>
        </p:spPr>
      </p:pic>
    </p:spTree>
    <p:extLst>
      <p:ext uri="{BB962C8B-B14F-4D97-AF65-F5344CB8AC3E}">
        <p14:creationId xmlns:p14="http://schemas.microsoft.com/office/powerpoint/2010/main" val="13294975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4_Section Header">
    <p:bg>
      <p:bgPr>
        <a:solidFill>
          <a:srgbClr val="257FA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479425" y="476250"/>
            <a:ext cx="11341100" cy="2952750"/>
          </a:xfrm>
        </p:spPr>
        <p:txBody>
          <a:bodyPr lIns="0" tIns="0" rIns="0" bIns="0" anchor="t" anchorCtr="0">
            <a:noAutofit/>
          </a:bodyPr>
          <a:lstStyle>
            <a:lvl1pPr>
              <a:defRPr sz="7200" b="1" i="0">
                <a:solidFill>
                  <a:schemeClr val="bg1"/>
                </a:solidFill>
                <a:latin typeface="COOPERHEWITT-SEMIBOLD" pitchFamily="2" charset="77"/>
                <a:ea typeface="COOPERHEWITT-SEMIBOLD" pitchFamily="2" charset="77"/>
              </a:defRPr>
            </a:lvl1pPr>
          </a:lstStyle>
          <a:p>
            <a:r>
              <a:rPr lang="en-GB"/>
              <a:t>Click to edit </a:t>
            </a:r>
            <a:br>
              <a:rPr lang="en-GB"/>
            </a:br>
            <a:r>
              <a:rPr lang="en-GB"/>
              <a:t>Master title style</a:t>
            </a:r>
            <a:endParaRPr lang="en-US"/>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479425" y="3429000"/>
            <a:ext cx="5616575" cy="3024188"/>
          </a:xfrm>
        </p:spPr>
        <p:txBody>
          <a:bodyPr lIns="0" tIns="0" rIns="0" bIns="0">
            <a:noAutofit/>
          </a:bodyPr>
          <a:lstStyle>
            <a:lvl1pPr marL="0" indent="0">
              <a:buNone/>
              <a:defRPr sz="2400" b="0" i="0">
                <a:solidFill>
                  <a:schemeClr val="bg1"/>
                </a:solidFill>
                <a:latin typeface="Public Sans"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6" name="Picture 5">
            <a:extLst>
              <a:ext uri="{FF2B5EF4-FFF2-40B4-BE49-F238E27FC236}">
                <a16:creationId xmlns:a16="http://schemas.microsoft.com/office/drawing/2014/main" id="{E6C96037-90F8-6140-B06F-C10492131903}"/>
              </a:ext>
            </a:extLst>
          </p:cNvPr>
          <p:cNvPicPr>
            <a:picLocks noChangeAspect="1"/>
          </p:cNvPicPr>
          <p:nvPr userDrawn="1"/>
        </p:nvPicPr>
        <p:blipFill>
          <a:blip r:embed="rId2"/>
          <a:srcRect/>
          <a:stretch/>
        </p:blipFill>
        <p:spPr>
          <a:xfrm>
            <a:off x="9656990" y="5829888"/>
            <a:ext cx="2344508" cy="846627"/>
          </a:xfrm>
          <a:prstGeom prst="rect">
            <a:avLst/>
          </a:prstGeom>
        </p:spPr>
      </p:pic>
    </p:spTree>
    <p:extLst>
      <p:ext uri="{BB962C8B-B14F-4D97-AF65-F5344CB8AC3E}">
        <p14:creationId xmlns:p14="http://schemas.microsoft.com/office/powerpoint/2010/main" val="39565584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2_Section Header">
    <p:bg>
      <p:bgPr>
        <a:solidFill>
          <a:srgbClr val="01033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479425" y="476250"/>
            <a:ext cx="11341100" cy="2952750"/>
          </a:xfrm>
        </p:spPr>
        <p:txBody>
          <a:bodyPr lIns="0" tIns="0" rIns="0" bIns="0" anchor="t" anchorCtr="0">
            <a:noAutofit/>
          </a:bodyPr>
          <a:lstStyle>
            <a:lvl1pPr>
              <a:defRPr sz="7200" b="1" i="0">
                <a:solidFill>
                  <a:srgbClr val="3ADDC2"/>
                </a:solidFill>
                <a:latin typeface="COOPERHEWITT-SEMIBOLD" pitchFamily="2" charset="77"/>
                <a:ea typeface="COOPERHEWITT-SEMIBOLD" pitchFamily="2" charset="77"/>
              </a:defRPr>
            </a:lvl1pPr>
          </a:lstStyle>
          <a:p>
            <a:r>
              <a:rPr lang="en-GB"/>
              <a:t>Click to edit </a:t>
            </a:r>
            <a:br>
              <a:rPr lang="en-GB"/>
            </a:br>
            <a:r>
              <a:rPr lang="en-GB"/>
              <a:t>Master title style</a:t>
            </a:r>
            <a:endParaRPr lang="en-US"/>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479425" y="3429000"/>
            <a:ext cx="5616575" cy="3024188"/>
          </a:xfrm>
        </p:spPr>
        <p:txBody>
          <a:bodyPr lIns="0" tIns="0" rIns="0" bIns="0">
            <a:noAutofit/>
          </a:bodyPr>
          <a:lstStyle>
            <a:lvl1pPr marL="0" indent="0">
              <a:buNone/>
              <a:defRPr sz="2400" b="0" i="0">
                <a:solidFill>
                  <a:schemeClr val="bg1"/>
                </a:solidFill>
                <a:latin typeface="Public Sans"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6" name="Picture 5">
            <a:extLst>
              <a:ext uri="{FF2B5EF4-FFF2-40B4-BE49-F238E27FC236}">
                <a16:creationId xmlns:a16="http://schemas.microsoft.com/office/drawing/2014/main" id="{E83A2F2B-BE21-9342-BB30-45EC7239AA8A}"/>
              </a:ext>
            </a:extLst>
          </p:cNvPr>
          <p:cNvPicPr>
            <a:picLocks noChangeAspect="1"/>
          </p:cNvPicPr>
          <p:nvPr userDrawn="1"/>
        </p:nvPicPr>
        <p:blipFill>
          <a:blip r:embed="rId2"/>
          <a:srcRect/>
          <a:stretch/>
        </p:blipFill>
        <p:spPr>
          <a:xfrm>
            <a:off x="9656990" y="5829888"/>
            <a:ext cx="2344508" cy="846627"/>
          </a:xfrm>
          <a:prstGeom prst="rect">
            <a:avLst/>
          </a:prstGeom>
        </p:spPr>
      </p:pic>
    </p:spTree>
    <p:extLst>
      <p:ext uri="{BB962C8B-B14F-4D97-AF65-F5344CB8AC3E}">
        <p14:creationId xmlns:p14="http://schemas.microsoft.com/office/powerpoint/2010/main" val="20138049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rgbClr val="3ABFF0">
            <a:alpha val="1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91406-F73D-9C42-9AAD-4619073907B0}"/>
              </a:ext>
            </a:extLst>
          </p:cNvPr>
          <p:cNvSpPr>
            <a:spLocks noGrp="1"/>
          </p:cNvSpPr>
          <p:nvPr>
            <p:ph type="title"/>
          </p:nvPr>
        </p:nvSpPr>
        <p:spPr>
          <a:xfrm>
            <a:off x="479425" y="476250"/>
            <a:ext cx="11341100" cy="1349375"/>
          </a:xfrm>
        </p:spPr>
        <p:txBody>
          <a:bodyPr lIns="0" tIns="0" rIns="0" bIns="0" anchor="t" anchorCtr="0">
            <a:noAutofit/>
          </a:bodyPr>
          <a:lstStyle>
            <a:lvl1pPr>
              <a:defRPr b="1" i="0">
                <a:solidFill>
                  <a:srgbClr val="01033C"/>
                </a:solidFill>
                <a:latin typeface="COOPERHEWITT-SEMIBOLD" pitchFamily="2" charset="77"/>
                <a:ea typeface="COOPERHEWITT-SEMIBOLD" pitchFamily="2" charset="77"/>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0F204BA-AAD4-4145-9060-4B23AC6E7CD3}"/>
              </a:ext>
            </a:extLst>
          </p:cNvPr>
          <p:cNvSpPr>
            <a:spLocks noGrp="1"/>
          </p:cNvSpPr>
          <p:nvPr>
            <p:ph sz="half" idx="1"/>
          </p:nvPr>
        </p:nvSpPr>
        <p:spPr>
          <a:xfrm>
            <a:off x="479424" y="1915319"/>
            <a:ext cx="5580000" cy="3420000"/>
          </a:xfrm>
        </p:spPr>
        <p:txBody>
          <a:bodyPr lIns="0" tIns="0" rIns="0" bIns="0">
            <a:noAutofit/>
          </a:bodyPr>
          <a:lstStyle>
            <a:lvl1pPr>
              <a:defRPr sz="2800">
                <a:latin typeface="Public Sans" pitchFamily="2" charset="77"/>
              </a:defRPr>
            </a:lvl1pPr>
            <a:lvl2pPr>
              <a:defRPr sz="2400">
                <a:latin typeface="Public Sans" pitchFamily="2" charset="77"/>
              </a:defRPr>
            </a:lvl2pPr>
            <a:lvl3pPr>
              <a:defRPr sz="2000">
                <a:latin typeface="Public Sans" pitchFamily="2" charset="77"/>
              </a:defRPr>
            </a:lvl3pPr>
            <a:lvl4pPr>
              <a:defRPr sz="1800">
                <a:latin typeface="Public Sans" pitchFamily="2" charset="77"/>
              </a:defRPr>
            </a:lvl4pPr>
            <a:lvl5pPr>
              <a:defRPr sz="1800">
                <a:latin typeface="Public Sans" pitchFamily="2"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08FE7EF-380A-8B4F-8044-D711670A7E64}"/>
              </a:ext>
            </a:extLst>
          </p:cNvPr>
          <p:cNvSpPr>
            <a:spLocks noGrp="1"/>
          </p:cNvSpPr>
          <p:nvPr>
            <p:ph sz="half" idx="2"/>
          </p:nvPr>
        </p:nvSpPr>
        <p:spPr>
          <a:xfrm>
            <a:off x="6240525" y="1915319"/>
            <a:ext cx="5580000" cy="3420000"/>
          </a:xfrm>
        </p:spPr>
        <p:txBody>
          <a:bodyPr lIns="0" tIns="0" rIns="0" bIns="0">
            <a:noAutofit/>
          </a:bodyPr>
          <a:lstStyle>
            <a:lvl1pPr>
              <a:defRPr>
                <a:solidFill>
                  <a:srgbClr val="01033C"/>
                </a:solidFill>
                <a:latin typeface="Public Sans" pitchFamily="2" charset="77"/>
              </a:defRPr>
            </a:lvl1pPr>
            <a:lvl2pPr>
              <a:defRPr>
                <a:solidFill>
                  <a:srgbClr val="01033C"/>
                </a:solidFill>
                <a:latin typeface="Public Sans" pitchFamily="2" charset="77"/>
              </a:defRPr>
            </a:lvl2pPr>
            <a:lvl3pPr>
              <a:defRPr>
                <a:solidFill>
                  <a:srgbClr val="01033C"/>
                </a:solidFill>
                <a:latin typeface="Public Sans" pitchFamily="2" charset="77"/>
              </a:defRPr>
            </a:lvl3pPr>
            <a:lvl4pPr>
              <a:defRPr>
                <a:solidFill>
                  <a:srgbClr val="01033C"/>
                </a:solidFill>
                <a:latin typeface="Public Sans" pitchFamily="2" charset="77"/>
              </a:defRPr>
            </a:lvl4pPr>
            <a:lvl5pPr>
              <a:defRPr>
                <a:solidFill>
                  <a:srgbClr val="01033C"/>
                </a:solidFill>
                <a:latin typeface="Public Sans" pitchFamily="2"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6" name="Picture 5">
            <a:extLst>
              <a:ext uri="{FF2B5EF4-FFF2-40B4-BE49-F238E27FC236}">
                <a16:creationId xmlns:a16="http://schemas.microsoft.com/office/drawing/2014/main" id="{DE85392B-531D-9443-98C4-3C75134E3DE8}"/>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16646623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rgbClr val="3ABFF0">
            <a:alpha val="1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EC67E-D9CF-4243-967E-E25B5873DF98}"/>
              </a:ext>
            </a:extLst>
          </p:cNvPr>
          <p:cNvSpPr>
            <a:spLocks noGrp="1"/>
          </p:cNvSpPr>
          <p:nvPr>
            <p:ph type="title"/>
          </p:nvPr>
        </p:nvSpPr>
        <p:spPr>
          <a:xfrm>
            <a:off x="479425" y="499441"/>
            <a:ext cx="11341099" cy="1080000"/>
          </a:xfrm>
        </p:spPr>
        <p:txBody>
          <a:bodyPr lIns="0" tIns="0" rIns="0" bIns="0" anchor="t" anchorCtr="0">
            <a:noAutofit/>
          </a:bodyPr>
          <a:lstStyle>
            <a:lvl1pPr>
              <a:defRPr b="1" i="0">
                <a:solidFill>
                  <a:srgbClr val="01033C"/>
                </a:solidFill>
                <a:latin typeface="COOPERHEWITT-SEMIBOLD" pitchFamily="2" charset="77"/>
                <a:ea typeface="COOPERHEWITT-SEMIBOLD" pitchFamily="2" charset="77"/>
              </a:defRPr>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8D5FA80-486D-2643-87B6-5F203CFD9F65}"/>
              </a:ext>
            </a:extLst>
          </p:cNvPr>
          <p:cNvSpPr>
            <a:spLocks noGrp="1"/>
          </p:cNvSpPr>
          <p:nvPr>
            <p:ph type="body" idx="1"/>
          </p:nvPr>
        </p:nvSpPr>
        <p:spPr>
          <a:xfrm>
            <a:off x="479425" y="1681163"/>
            <a:ext cx="5490000" cy="810000"/>
          </a:xfrm>
        </p:spPr>
        <p:txBody>
          <a:bodyPr lIns="0" tIns="0" rIns="0" bIns="0" anchor="t" anchorCtr="0">
            <a:noAutofit/>
          </a:bodyPr>
          <a:lstStyle>
            <a:lvl1pPr marL="0" indent="0">
              <a:buNone/>
              <a:defRPr sz="2400" b="1">
                <a:solidFill>
                  <a:srgbClr val="01033C"/>
                </a:solidFill>
                <a:latin typeface="Public Sans"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E386BE8-E9D8-544E-96FE-6325AB7D4C8F}"/>
              </a:ext>
            </a:extLst>
          </p:cNvPr>
          <p:cNvSpPr>
            <a:spLocks noGrp="1"/>
          </p:cNvSpPr>
          <p:nvPr>
            <p:ph sz="half" idx="2"/>
          </p:nvPr>
        </p:nvSpPr>
        <p:spPr>
          <a:xfrm>
            <a:off x="479425" y="2505075"/>
            <a:ext cx="5490000" cy="2880000"/>
          </a:xfrm>
        </p:spPr>
        <p:txBody>
          <a:bodyPr lIns="0" tIns="0" rIns="0" bIns="0" anchor="t" anchorCtr="0">
            <a:noAutofit/>
          </a:bodyPr>
          <a:lstStyle>
            <a:lvl1pPr>
              <a:defRPr sz="2000">
                <a:solidFill>
                  <a:srgbClr val="01033C"/>
                </a:solidFill>
                <a:latin typeface="Public Sans" pitchFamily="2" charset="77"/>
              </a:defRPr>
            </a:lvl1pPr>
            <a:lvl2pPr>
              <a:defRPr sz="1800">
                <a:solidFill>
                  <a:srgbClr val="01033C"/>
                </a:solidFill>
                <a:latin typeface="Public Sans" pitchFamily="2" charset="77"/>
              </a:defRPr>
            </a:lvl2pPr>
            <a:lvl3pPr>
              <a:defRPr sz="1600">
                <a:solidFill>
                  <a:srgbClr val="01033C"/>
                </a:solidFill>
                <a:latin typeface="Public Sans" pitchFamily="2" charset="77"/>
              </a:defRPr>
            </a:lvl3pPr>
            <a:lvl4pPr>
              <a:defRPr sz="1400">
                <a:solidFill>
                  <a:srgbClr val="01033C"/>
                </a:solidFill>
                <a:latin typeface="Public Sans" pitchFamily="2" charset="77"/>
              </a:defRPr>
            </a:lvl4pPr>
            <a:lvl5pPr>
              <a:defRPr sz="1400">
                <a:solidFill>
                  <a:srgbClr val="01033C"/>
                </a:solidFill>
                <a:latin typeface="Public Sans" pitchFamily="2"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4EDA06B4-2C81-BF4E-826E-B0FCD6C95E83}"/>
              </a:ext>
            </a:extLst>
          </p:cNvPr>
          <p:cNvSpPr>
            <a:spLocks noGrp="1"/>
          </p:cNvSpPr>
          <p:nvPr>
            <p:ph type="body" sz="quarter" idx="3"/>
          </p:nvPr>
        </p:nvSpPr>
        <p:spPr>
          <a:xfrm>
            <a:off x="6330434" y="1681163"/>
            <a:ext cx="5490000" cy="810000"/>
          </a:xfrm>
        </p:spPr>
        <p:txBody>
          <a:bodyPr lIns="0" tIns="0" rIns="0" bIns="0" anchor="t" anchorCtr="0">
            <a:noAutofit/>
          </a:bodyPr>
          <a:lstStyle>
            <a:lvl1pPr marL="0" indent="0">
              <a:buNone/>
              <a:defRPr sz="2400" b="1">
                <a:solidFill>
                  <a:srgbClr val="01033C"/>
                </a:solidFill>
                <a:latin typeface="Public Sans"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1AC9C9AA-F084-F14D-8F7A-05EA370F19FB}"/>
              </a:ext>
            </a:extLst>
          </p:cNvPr>
          <p:cNvSpPr>
            <a:spLocks noGrp="1"/>
          </p:cNvSpPr>
          <p:nvPr>
            <p:ph sz="quarter" idx="4"/>
          </p:nvPr>
        </p:nvSpPr>
        <p:spPr>
          <a:xfrm>
            <a:off x="6330434" y="2505075"/>
            <a:ext cx="5490000" cy="2880000"/>
          </a:xfrm>
        </p:spPr>
        <p:txBody>
          <a:bodyPr lIns="0" tIns="0" rIns="0" bIns="0" anchor="t" anchorCtr="0">
            <a:noAutofit/>
          </a:bodyPr>
          <a:lstStyle>
            <a:lvl1pPr>
              <a:defRPr sz="2000">
                <a:solidFill>
                  <a:srgbClr val="01033C"/>
                </a:solidFill>
                <a:latin typeface="Public Sans" pitchFamily="2" charset="77"/>
              </a:defRPr>
            </a:lvl1pPr>
            <a:lvl2pPr>
              <a:defRPr sz="1800">
                <a:solidFill>
                  <a:srgbClr val="01033C"/>
                </a:solidFill>
                <a:latin typeface="Public Sans" pitchFamily="2" charset="77"/>
              </a:defRPr>
            </a:lvl2pPr>
            <a:lvl3pPr>
              <a:defRPr sz="1600">
                <a:solidFill>
                  <a:srgbClr val="01033C"/>
                </a:solidFill>
                <a:latin typeface="Public Sans" pitchFamily="2" charset="77"/>
              </a:defRPr>
            </a:lvl3pPr>
            <a:lvl4pPr>
              <a:defRPr sz="1400">
                <a:solidFill>
                  <a:srgbClr val="01033C"/>
                </a:solidFill>
                <a:latin typeface="Public Sans" pitchFamily="2" charset="77"/>
              </a:defRPr>
            </a:lvl4pPr>
            <a:lvl5pPr>
              <a:defRPr sz="1400">
                <a:solidFill>
                  <a:srgbClr val="01033C"/>
                </a:solidFill>
                <a:latin typeface="Public Sans" pitchFamily="2"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8" name="Picture 7">
            <a:extLst>
              <a:ext uri="{FF2B5EF4-FFF2-40B4-BE49-F238E27FC236}">
                <a16:creationId xmlns:a16="http://schemas.microsoft.com/office/drawing/2014/main" id="{2ED5C0A4-1960-574D-9478-7A9E62D5FCE6}"/>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42866024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3ABFF0">
            <a:alpha val="1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0785D-AA34-5E4C-A859-4302402E4B4D}"/>
              </a:ext>
            </a:extLst>
          </p:cNvPr>
          <p:cNvSpPr>
            <a:spLocks noGrp="1"/>
          </p:cNvSpPr>
          <p:nvPr>
            <p:ph type="title"/>
          </p:nvPr>
        </p:nvSpPr>
        <p:spPr>
          <a:xfrm>
            <a:off x="489721" y="476250"/>
            <a:ext cx="11330803" cy="1325563"/>
          </a:xfrm>
        </p:spPr>
        <p:txBody>
          <a:bodyPr lIns="0" tIns="0" rIns="0" bIns="0" anchor="t" anchorCtr="0">
            <a:noAutofit/>
          </a:bodyPr>
          <a:lstStyle>
            <a:lvl1pPr>
              <a:defRPr b="1" i="0">
                <a:solidFill>
                  <a:srgbClr val="01033C"/>
                </a:solidFill>
                <a:latin typeface="Cooper Hewitt" pitchFamily="2" charset="77"/>
                <a:ea typeface="Cooper Hewitt" pitchFamily="2" charset="77"/>
              </a:defRPr>
            </a:lvl1pPr>
          </a:lstStyle>
          <a:p>
            <a:r>
              <a:rPr lang="en-GB"/>
              <a:t>Click to edit Master title style</a:t>
            </a:r>
            <a:endParaRPr lang="en-US"/>
          </a:p>
        </p:txBody>
      </p:sp>
      <p:pic>
        <p:nvPicPr>
          <p:cNvPr id="4" name="Picture 3">
            <a:extLst>
              <a:ext uri="{FF2B5EF4-FFF2-40B4-BE49-F238E27FC236}">
                <a16:creationId xmlns:a16="http://schemas.microsoft.com/office/drawing/2014/main" id="{75311D03-8D5F-E14A-AE70-CAB0D3B3243A}"/>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35694604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376C476-66F4-4E43-8EDD-B851C1303002}"/>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23201971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B97EE-BFE7-B948-BC5D-BFFF20C991B0}"/>
              </a:ext>
            </a:extLst>
          </p:cNvPr>
          <p:cNvSpPr>
            <a:spLocks noGrp="1"/>
          </p:cNvSpPr>
          <p:nvPr>
            <p:ph type="title"/>
          </p:nvPr>
        </p:nvSpPr>
        <p:spPr>
          <a:xfrm>
            <a:off x="489722" y="476250"/>
            <a:ext cx="2690041" cy="1581150"/>
          </a:xfrm>
        </p:spPr>
        <p:txBody>
          <a:bodyPr anchor="t" anchorCtr="0">
            <a:noAutofit/>
          </a:bodyPr>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A26EE03E-696D-3443-9957-6DAF39F22432}"/>
              </a:ext>
            </a:extLst>
          </p:cNvPr>
          <p:cNvSpPr>
            <a:spLocks noGrp="1"/>
          </p:cNvSpPr>
          <p:nvPr>
            <p:ph idx="1" hasCustomPrompt="1"/>
          </p:nvPr>
        </p:nvSpPr>
        <p:spPr>
          <a:xfrm>
            <a:off x="4224337" y="476251"/>
            <a:ext cx="7596187" cy="4860924"/>
          </a:xfrm>
        </p:spPr>
        <p:txBody>
          <a:bodyPr lIns="0" tIns="0" rIns="0" bIns="0" numCol="2" spcCol="180000" anchor="t" anchorCtr="0">
            <a:noAutofit/>
          </a:bodyPr>
          <a:lstStyle>
            <a:lvl1pPr>
              <a:defRPr sz="2000">
                <a:latin typeface="Public Sans" pitchFamily="2" charset="77"/>
              </a:defRPr>
            </a:lvl1pPr>
            <a:lvl2pPr>
              <a:defRPr sz="1800">
                <a:latin typeface="Public Sans" pitchFamily="2" charset="77"/>
              </a:defRPr>
            </a:lvl2pPr>
            <a:lvl3pPr>
              <a:defRPr sz="1600">
                <a:latin typeface="Public Sans" pitchFamily="2" charset="77"/>
              </a:defRPr>
            </a:lvl3pPr>
            <a:lvl4pPr>
              <a:defRPr sz="1400">
                <a:latin typeface="Public Sans" pitchFamily="2" charset="77"/>
              </a:defRPr>
            </a:lvl4pPr>
            <a:lvl5pPr>
              <a:defRPr sz="1400">
                <a:latin typeface="Public Sans" pitchFamily="2" charset="77"/>
              </a:defRPr>
            </a:lvl5pPr>
            <a:lvl6pPr>
              <a:defRPr sz="2000"/>
            </a:lvl6pPr>
            <a:lvl7pPr>
              <a:defRPr sz="2000"/>
            </a:lvl7pPr>
            <a:lvl8pPr>
              <a:defRPr sz="2000"/>
            </a:lvl8pPr>
            <a:lvl9pPr>
              <a:defRPr sz="2000"/>
            </a:lvl9pPr>
          </a:lstStyle>
          <a:p>
            <a:pPr lvl="0"/>
            <a:r>
              <a:rPr lang="en-GB"/>
              <a:t>Click to edit </a:t>
            </a:r>
            <a:br>
              <a:rPr lang="en-GB"/>
            </a:br>
            <a:r>
              <a:rPr lang="en-GB"/>
              <a:t>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50AE9ABB-BC64-BD4D-A5A2-7074E4782873}"/>
              </a:ext>
            </a:extLst>
          </p:cNvPr>
          <p:cNvSpPr>
            <a:spLocks noGrp="1"/>
          </p:cNvSpPr>
          <p:nvPr>
            <p:ph type="body" sz="half" idx="2" hasCustomPrompt="1"/>
          </p:nvPr>
        </p:nvSpPr>
        <p:spPr>
          <a:xfrm>
            <a:off x="489722" y="2057400"/>
            <a:ext cx="2690041" cy="3279775"/>
          </a:xfrm>
        </p:spPr>
        <p:txBody>
          <a:bodyPr lIns="0" tIns="0" rIns="0" bIns="0" anchor="t" anchorCtr="0">
            <a:noAutofit/>
          </a:bodyPr>
          <a:lstStyle>
            <a:lvl1pPr marL="0" indent="0">
              <a:buNone/>
              <a:defRPr sz="1600" b="0" i="0">
                <a:solidFill>
                  <a:srgbClr val="005EB8"/>
                </a:solidFill>
                <a:latin typeface="Public Sans"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a:t>
            </a:r>
            <a:br>
              <a:rPr lang="en-GB"/>
            </a:br>
            <a:r>
              <a:rPr lang="en-GB"/>
              <a:t>Master text styles</a:t>
            </a:r>
          </a:p>
        </p:txBody>
      </p:sp>
      <p:sp>
        <p:nvSpPr>
          <p:cNvPr id="5" name="Date Placeholder 4">
            <a:extLst>
              <a:ext uri="{FF2B5EF4-FFF2-40B4-BE49-F238E27FC236}">
                <a16:creationId xmlns:a16="http://schemas.microsoft.com/office/drawing/2014/main" id="{01F6C9D7-CF06-E84A-B014-70D1279FB976}"/>
              </a:ext>
            </a:extLst>
          </p:cNvPr>
          <p:cNvSpPr>
            <a:spLocks noGrp="1"/>
          </p:cNvSpPr>
          <p:nvPr>
            <p:ph type="dt" sz="half" idx="10"/>
          </p:nvPr>
        </p:nvSpPr>
        <p:spPr/>
        <p:txBody>
          <a:bodyPr/>
          <a:lstStyle>
            <a:lvl1pPr>
              <a:defRPr sz="800"/>
            </a:lvl1pPr>
          </a:lstStyle>
          <a:p>
            <a:fld id="{35B43D16-B033-6545-AA6A-6A550AEB1383}" type="datetimeFigureOut">
              <a:rPr lang="en-US" smtClean="0"/>
              <a:pPr/>
              <a:t>12/3/2024</a:t>
            </a:fld>
            <a:endParaRPr lang="en-US"/>
          </a:p>
        </p:txBody>
      </p:sp>
      <p:sp>
        <p:nvSpPr>
          <p:cNvPr id="6" name="Footer Placeholder 5">
            <a:extLst>
              <a:ext uri="{FF2B5EF4-FFF2-40B4-BE49-F238E27FC236}">
                <a16:creationId xmlns:a16="http://schemas.microsoft.com/office/drawing/2014/main" id="{8914070B-579D-3848-9A03-D86E31ADD1C2}"/>
              </a:ext>
            </a:extLst>
          </p:cNvPr>
          <p:cNvSpPr>
            <a:spLocks noGrp="1"/>
          </p:cNvSpPr>
          <p:nvPr>
            <p:ph type="ftr" sz="quarter" idx="11"/>
          </p:nvPr>
        </p:nvSpPr>
        <p:spPr/>
        <p:txBody>
          <a:bodyPr/>
          <a:lstStyle>
            <a:lvl1pPr>
              <a:defRPr sz="800"/>
            </a:lvl1pPr>
          </a:lstStyle>
          <a:p>
            <a:endParaRPr lang="en-US"/>
          </a:p>
        </p:txBody>
      </p:sp>
      <p:sp>
        <p:nvSpPr>
          <p:cNvPr id="7" name="Slide Number Placeholder 6">
            <a:extLst>
              <a:ext uri="{FF2B5EF4-FFF2-40B4-BE49-F238E27FC236}">
                <a16:creationId xmlns:a16="http://schemas.microsoft.com/office/drawing/2014/main" id="{8B8A3AD0-FB18-9A4C-8342-39BAD4E4898D}"/>
              </a:ext>
            </a:extLst>
          </p:cNvPr>
          <p:cNvSpPr>
            <a:spLocks noGrp="1"/>
          </p:cNvSpPr>
          <p:nvPr>
            <p:ph type="sldNum" sz="quarter" idx="12"/>
          </p:nvPr>
        </p:nvSpPr>
        <p:spPr/>
        <p:txBody>
          <a:bodyPr/>
          <a:lstStyle>
            <a:lvl1pPr>
              <a:defRPr sz="800"/>
            </a:lvl1pPr>
          </a:lstStyle>
          <a:p>
            <a:fld id="{EAD915C5-3F29-4A47-B4DF-A90724147DE1}" type="slidenum">
              <a:rPr lang="en-US" smtClean="0"/>
              <a:pPr/>
              <a:t>‹#›</a:t>
            </a:fld>
            <a:endParaRPr lang="en-US"/>
          </a:p>
        </p:txBody>
      </p:sp>
      <p:pic>
        <p:nvPicPr>
          <p:cNvPr id="9" name="Picture 8">
            <a:extLst>
              <a:ext uri="{FF2B5EF4-FFF2-40B4-BE49-F238E27FC236}">
                <a16:creationId xmlns:a16="http://schemas.microsoft.com/office/drawing/2014/main" id="{298E5DCF-5508-C84A-91F0-D5076C4FD663}"/>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27508338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B97EE-BFE7-B948-BC5D-BFFF20C991B0}"/>
              </a:ext>
            </a:extLst>
          </p:cNvPr>
          <p:cNvSpPr>
            <a:spLocks noGrp="1"/>
          </p:cNvSpPr>
          <p:nvPr>
            <p:ph type="title"/>
          </p:nvPr>
        </p:nvSpPr>
        <p:spPr>
          <a:xfrm>
            <a:off x="489722" y="476250"/>
            <a:ext cx="5107514" cy="2952750"/>
          </a:xfrm>
        </p:spPr>
        <p:txBody>
          <a:bodyPr anchor="t" anchorCtr="0">
            <a:noAutofit/>
          </a:bodyPr>
          <a:lstStyle>
            <a:lvl1pPr>
              <a:defRPr sz="5400"/>
            </a:lvl1pPr>
          </a:lstStyle>
          <a:p>
            <a:r>
              <a:rPr lang="en-GB"/>
              <a:t>Click to edit Master title style</a:t>
            </a:r>
            <a:endParaRPr lang="en-US"/>
          </a:p>
        </p:txBody>
      </p:sp>
      <p:sp>
        <p:nvSpPr>
          <p:cNvPr id="4" name="Text Placeholder 3">
            <a:extLst>
              <a:ext uri="{FF2B5EF4-FFF2-40B4-BE49-F238E27FC236}">
                <a16:creationId xmlns:a16="http://schemas.microsoft.com/office/drawing/2014/main" id="{50AE9ABB-BC64-BD4D-A5A2-7074E4782873}"/>
              </a:ext>
            </a:extLst>
          </p:cNvPr>
          <p:cNvSpPr>
            <a:spLocks noGrp="1"/>
          </p:cNvSpPr>
          <p:nvPr>
            <p:ph type="body" sz="half" idx="2" hasCustomPrompt="1"/>
          </p:nvPr>
        </p:nvSpPr>
        <p:spPr>
          <a:xfrm>
            <a:off x="489722" y="3429000"/>
            <a:ext cx="5107514" cy="3024188"/>
          </a:xfrm>
        </p:spPr>
        <p:txBody>
          <a:bodyPr lIns="0" tIns="0" rIns="0" bIns="0" anchor="t" anchorCtr="0">
            <a:noAutofit/>
          </a:bodyPr>
          <a:lstStyle>
            <a:lvl1pPr marL="0" indent="0">
              <a:buNone/>
              <a:defRPr sz="2000" b="0" i="0">
                <a:solidFill>
                  <a:srgbClr val="005EB8"/>
                </a:solidFill>
                <a:latin typeface="Public Sans"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a:t>
            </a:r>
            <a:br>
              <a:rPr lang="en-GB"/>
            </a:br>
            <a:r>
              <a:rPr lang="en-GB"/>
              <a:t>Master text styles</a:t>
            </a:r>
          </a:p>
        </p:txBody>
      </p:sp>
      <p:pic>
        <p:nvPicPr>
          <p:cNvPr id="10" name="Content Placeholder 4">
            <a:extLst>
              <a:ext uri="{FF2B5EF4-FFF2-40B4-BE49-F238E27FC236}">
                <a16:creationId xmlns:a16="http://schemas.microsoft.com/office/drawing/2014/main" id="{C53112EE-831C-A74B-9B22-E2464280C7E6}"/>
              </a:ext>
            </a:extLst>
          </p:cNvPr>
          <p:cNvPicPr>
            <a:picLocks noChangeAspect="1"/>
          </p:cNvPicPr>
          <p:nvPr userDrawn="1"/>
        </p:nvPicPr>
        <p:blipFill rotWithShape="1">
          <a:blip r:embed="rId2"/>
          <a:srcRect l="45607" t="18175" r="8786" b="4862"/>
          <a:stretch/>
        </p:blipFill>
        <p:spPr>
          <a:xfrm>
            <a:off x="6096000" y="0"/>
            <a:ext cx="6096000" cy="6858001"/>
          </a:xfrm>
          <a:prstGeom prst="rect">
            <a:avLst/>
          </a:prstGeom>
        </p:spPr>
      </p:pic>
    </p:spTree>
    <p:extLst>
      <p:ext uri="{BB962C8B-B14F-4D97-AF65-F5344CB8AC3E}">
        <p14:creationId xmlns:p14="http://schemas.microsoft.com/office/powerpoint/2010/main" val="22208372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6EE03E-696D-3443-9957-6DAF39F22432}"/>
              </a:ext>
            </a:extLst>
          </p:cNvPr>
          <p:cNvSpPr>
            <a:spLocks noGrp="1"/>
          </p:cNvSpPr>
          <p:nvPr>
            <p:ph idx="1"/>
          </p:nvPr>
        </p:nvSpPr>
        <p:spPr>
          <a:xfrm>
            <a:off x="0" y="0"/>
            <a:ext cx="12191999" cy="6858000"/>
          </a:xfrm>
        </p:spPr>
        <p:txBody>
          <a:bodyPr lIns="0" tIns="0" rIns="0" bIns="0" numCol="2" spcCol="180000" anchor="t" anchorCtr="0">
            <a:noAutofit/>
          </a:bodyPr>
          <a:lstStyle>
            <a:lvl1pPr>
              <a:defRPr sz="2000">
                <a:latin typeface="Public Sans" pitchFamily="2" charset="77"/>
              </a:defRPr>
            </a:lvl1pPr>
            <a:lvl2pPr>
              <a:defRPr sz="1800">
                <a:latin typeface="Public Sans" pitchFamily="2" charset="77"/>
              </a:defRPr>
            </a:lvl2pPr>
            <a:lvl3pPr>
              <a:defRPr sz="1600">
                <a:latin typeface="Public Sans" pitchFamily="2" charset="77"/>
              </a:defRPr>
            </a:lvl3pPr>
            <a:lvl4pPr>
              <a:defRPr sz="1400">
                <a:latin typeface="Public Sans" pitchFamily="2" charset="77"/>
              </a:defRPr>
            </a:lvl4pPr>
            <a:lvl5pPr>
              <a:defRPr sz="1400">
                <a:latin typeface="Public Sans" pitchFamily="2" charset="77"/>
              </a:defRPr>
            </a:lvl5pPr>
            <a:lvl6pPr>
              <a:defRPr sz="2000"/>
            </a:lvl6pPr>
            <a:lvl7pPr>
              <a:defRPr sz="2000"/>
            </a:lvl7pPr>
            <a:lvl8pPr>
              <a:defRPr sz="2000"/>
            </a:lvl8pPr>
            <a:lvl9pPr>
              <a:defRPr sz="2000"/>
            </a:lvl9pPr>
          </a:lstStyle>
          <a:p>
            <a:pPr lvl="0"/>
            <a:endParaRPr lang="en-US"/>
          </a:p>
        </p:txBody>
      </p:sp>
      <p:sp>
        <p:nvSpPr>
          <p:cNvPr id="2" name="Title 1">
            <a:extLst>
              <a:ext uri="{FF2B5EF4-FFF2-40B4-BE49-F238E27FC236}">
                <a16:creationId xmlns:a16="http://schemas.microsoft.com/office/drawing/2014/main" id="{C21B97EE-BFE7-B948-BC5D-BFFF20C991B0}"/>
              </a:ext>
            </a:extLst>
          </p:cNvPr>
          <p:cNvSpPr>
            <a:spLocks noGrp="1"/>
          </p:cNvSpPr>
          <p:nvPr>
            <p:ph type="title"/>
          </p:nvPr>
        </p:nvSpPr>
        <p:spPr>
          <a:xfrm>
            <a:off x="489722" y="476250"/>
            <a:ext cx="2690041" cy="1581150"/>
          </a:xfrm>
        </p:spPr>
        <p:txBody>
          <a:bodyPr anchor="t" anchorCtr="0">
            <a:noAutofit/>
          </a:bodyPr>
          <a:lstStyle>
            <a:lvl1pPr>
              <a:defRPr sz="3200"/>
            </a:lvl1pPr>
          </a:lstStyle>
          <a:p>
            <a:r>
              <a:rPr lang="en-GB"/>
              <a:t>Click to edit Master title style</a:t>
            </a:r>
            <a:endParaRPr lang="en-US"/>
          </a:p>
        </p:txBody>
      </p:sp>
      <p:pic>
        <p:nvPicPr>
          <p:cNvPr id="5" name="Picture 4">
            <a:extLst>
              <a:ext uri="{FF2B5EF4-FFF2-40B4-BE49-F238E27FC236}">
                <a16:creationId xmlns:a16="http://schemas.microsoft.com/office/drawing/2014/main" id="{21A4D744-03F0-004E-BF2F-76333924685A}"/>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8731942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with Caption">
    <p:bg>
      <p:bgPr>
        <a:solidFill>
          <a:srgbClr val="005EB8"/>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617125D-1EC6-0548-ACBE-65A9BADB141C}"/>
              </a:ext>
            </a:extLst>
          </p:cNvPr>
          <p:cNvPicPr>
            <a:picLocks noChangeAspect="1"/>
          </p:cNvPicPr>
          <p:nvPr userDrawn="1"/>
        </p:nvPicPr>
        <p:blipFill rotWithShape="1">
          <a:blip r:embed="rId2"/>
          <a:srcRect l="29958" t="7523" r="2846" b="35780"/>
          <a:stretch/>
        </p:blipFill>
        <p:spPr>
          <a:xfrm>
            <a:off x="1" y="0"/>
            <a:ext cx="12192000" cy="6858000"/>
          </a:xfrm>
          <a:prstGeom prst="rect">
            <a:avLst/>
          </a:prstGeom>
        </p:spPr>
      </p:pic>
      <p:pic>
        <p:nvPicPr>
          <p:cNvPr id="10" name="Picture 9">
            <a:extLst>
              <a:ext uri="{FF2B5EF4-FFF2-40B4-BE49-F238E27FC236}">
                <a16:creationId xmlns:a16="http://schemas.microsoft.com/office/drawing/2014/main" id="{5C63F1FB-A353-9349-BDBD-9DCE5E2F8551}"/>
              </a:ext>
            </a:extLst>
          </p:cNvPr>
          <p:cNvPicPr>
            <a:picLocks noChangeAspect="1"/>
          </p:cNvPicPr>
          <p:nvPr userDrawn="1"/>
        </p:nvPicPr>
        <p:blipFill>
          <a:blip r:embed="rId3"/>
          <a:srcRect/>
          <a:stretch/>
        </p:blipFill>
        <p:spPr>
          <a:xfrm>
            <a:off x="9656991" y="280311"/>
            <a:ext cx="2344505" cy="846627"/>
          </a:xfrm>
          <a:prstGeom prst="rect">
            <a:avLst/>
          </a:prstGeom>
        </p:spPr>
      </p:pic>
      <p:sp>
        <p:nvSpPr>
          <p:cNvPr id="2" name="Title 1">
            <a:extLst>
              <a:ext uri="{FF2B5EF4-FFF2-40B4-BE49-F238E27FC236}">
                <a16:creationId xmlns:a16="http://schemas.microsoft.com/office/drawing/2014/main" id="{3FE91EDA-6A7D-164F-9842-2803A1AE6AE5}"/>
              </a:ext>
            </a:extLst>
          </p:cNvPr>
          <p:cNvSpPr>
            <a:spLocks noGrp="1"/>
          </p:cNvSpPr>
          <p:nvPr>
            <p:ph type="title"/>
          </p:nvPr>
        </p:nvSpPr>
        <p:spPr>
          <a:xfrm>
            <a:off x="489722" y="476249"/>
            <a:ext cx="5606278" cy="4860925"/>
          </a:xfrm>
        </p:spPr>
        <p:txBody>
          <a:bodyPr anchor="t" anchorCtr="0">
            <a:noAutofit/>
          </a:bodyPr>
          <a:lstStyle>
            <a:lvl1pPr>
              <a:defRPr sz="5400">
                <a:solidFill>
                  <a:srgbClr val="01033C"/>
                </a:solidFill>
              </a:defRPr>
            </a:lvl1pPr>
          </a:lstStyle>
          <a:p>
            <a:r>
              <a:rPr lang="en-GB"/>
              <a:t>Click to edit Master title style</a:t>
            </a:r>
            <a:endParaRPr lang="en-US"/>
          </a:p>
        </p:txBody>
      </p:sp>
      <p:sp>
        <p:nvSpPr>
          <p:cNvPr id="5" name="Date Placeholder 4">
            <a:extLst>
              <a:ext uri="{FF2B5EF4-FFF2-40B4-BE49-F238E27FC236}">
                <a16:creationId xmlns:a16="http://schemas.microsoft.com/office/drawing/2014/main" id="{7D3959D8-5849-1142-B798-0BF2335574A3}"/>
              </a:ext>
            </a:extLst>
          </p:cNvPr>
          <p:cNvSpPr>
            <a:spLocks noGrp="1"/>
          </p:cNvSpPr>
          <p:nvPr>
            <p:ph type="dt" sz="half" idx="10"/>
          </p:nvPr>
        </p:nvSpPr>
        <p:spPr/>
        <p:txBody>
          <a:bodyPr/>
          <a:lstStyle>
            <a:lvl1pPr>
              <a:defRPr sz="800">
                <a:solidFill>
                  <a:schemeClr val="bg1"/>
                </a:solidFill>
              </a:defRPr>
            </a:lvl1pPr>
          </a:lstStyle>
          <a:p>
            <a:fld id="{35B43D16-B033-6545-AA6A-6A550AEB1383}" type="datetimeFigureOut">
              <a:rPr lang="en-US" smtClean="0"/>
              <a:pPr/>
              <a:t>12/3/2024</a:t>
            </a:fld>
            <a:endParaRPr lang="en-US"/>
          </a:p>
        </p:txBody>
      </p:sp>
      <p:sp>
        <p:nvSpPr>
          <p:cNvPr id="6" name="Footer Placeholder 5">
            <a:extLst>
              <a:ext uri="{FF2B5EF4-FFF2-40B4-BE49-F238E27FC236}">
                <a16:creationId xmlns:a16="http://schemas.microsoft.com/office/drawing/2014/main" id="{EDF74323-9ADF-8045-9161-16C9AE2C434B}"/>
              </a:ext>
            </a:extLst>
          </p:cNvPr>
          <p:cNvSpPr>
            <a:spLocks noGrp="1"/>
          </p:cNvSpPr>
          <p:nvPr>
            <p:ph type="ftr" sz="quarter" idx="11"/>
          </p:nvPr>
        </p:nvSpPr>
        <p:spPr/>
        <p:txBody>
          <a:bodyPr/>
          <a:lstStyle>
            <a:lvl1pPr>
              <a:defRPr sz="800">
                <a:solidFill>
                  <a:schemeClr val="bg1"/>
                </a:solidFill>
              </a:defRPr>
            </a:lvl1pPr>
          </a:lstStyle>
          <a:p>
            <a:endParaRPr lang="en-US"/>
          </a:p>
        </p:txBody>
      </p:sp>
      <p:sp>
        <p:nvSpPr>
          <p:cNvPr id="7" name="Slide Number Placeholder 6">
            <a:extLst>
              <a:ext uri="{FF2B5EF4-FFF2-40B4-BE49-F238E27FC236}">
                <a16:creationId xmlns:a16="http://schemas.microsoft.com/office/drawing/2014/main" id="{B643ACD4-4811-A04F-8D53-1A68FD3AF787}"/>
              </a:ext>
            </a:extLst>
          </p:cNvPr>
          <p:cNvSpPr>
            <a:spLocks noGrp="1"/>
          </p:cNvSpPr>
          <p:nvPr>
            <p:ph type="sldNum" sz="quarter" idx="12"/>
          </p:nvPr>
        </p:nvSpPr>
        <p:spPr/>
        <p:txBody>
          <a:bodyPr/>
          <a:lstStyle>
            <a:lvl1pPr>
              <a:defRPr sz="800">
                <a:solidFill>
                  <a:schemeClr val="bg1"/>
                </a:solidFill>
              </a:defRPr>
            </a:lvl1pPr>
          </a:lstStyle>
          <a:p>
            <a:fld id="{EAD915C5-3F29-4A47-B4DF-A90724147DE1}" type="slidenum">
              <a:rPr lang="en-US" smtClean="0"/>
              <a:pPr/>
              <a:t>‹#›</a:t>
            </a:fld>
            <a:endParaRPr lang="en-US"/>
          </a:p>
        </p:txBody>
      </p:sp>
    </p:spTree>
    <p:extLst>
      <p:ext uri="{BB962C8B-B14F-4D97-AF65-F5344CB8AC3E}">
        <p14:creationId xmlns:p14="http://schemas.microsoft.com/office/powerpoint/2010/main" val="31961719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Picture with Caption">
    <p:bg>
      <p:bgPr>
        <a:solidFill>
          <a:srgbClr val="005EB8"/>
        </a:solidFill>
        <a:effectLst/>
      </p:bgPr>
    </p:bg>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E13A6FD5-AD39-894C-A874-2CAF50F18059}"/>
              </a:ext>
            </a:extLst>
          </p:cNvPr>
          <p:cNvPicPr>
            <a:picLocks noChangeAspect="1"/>
          </p:cNvPicPr>
          <p:nvPr userDrawn="1"/>
        </p:nvPicPr>
        <p:blipFill rotWithShape="1">
          <a:blip r:embed="rId2"/>
          <a:srcRect r="472" b="16096"/>
          <a:stretch/>
        </p:blipFill>
        <p:spPr>
          <a:xfrm>
            <a:off x="0" y="0"/>
            <a:ext cx="12192000" cy="6858000"/>
          </a:xfrm>
          <a:prstGeom prst="rect">
            <a:avLst/>
          </a:prstGeom>
        </p:spPr>
      </p:pic>
      <p:pic>
        <p:nvPicPr>
          <p:cNvPr id="11" name="Picture 10">
            <a:extLst>
              <a:ext uri="{FF2B5EF4-FFF2-40B4-BE49-F238E27FC236}">
                <a16:creationId xmlns:a16="http://schemas.microsoft.com/office/drawing/2014/main" id="{CC722382-8003-C247-BF58-C95DC7A8E657}"/>
              </a:ext>
            </a:extLst>
          </p:cNvPr>
          <p:cNvPicPr>
            <a:picLocks noChangeAspect="1"/>
          </p:cNvPicPr>
          <p:nvPr userDrawn="1"/>
        </p:nvPicPr>
        <p:blipFill>
          <a:blip r:embed="rId3"/>
          <a:srcRect/>
          <a:stretch/>
        </p:blipFill>
        <p:spPr>
          <a:xfrm>
            <a:off x="9656990" y="5829888"/>
            <a:ext cx="2344508" cy="846627"/>
          </a:xfrm>
          <a:prstGeom prst="rect">
            <a:avLst/>
          </a:prstGeom>
        </p:spPr>
      </p:pic>
      <p:sp>
        <p:nvSpPr>
          <p:cNvPr id="2" name="Title 1">
            <a:extLst>
              <a:ext uri="{FF2B5EF4-FFF2-40B4-BE49-F238E27FC236}">
                <a16:creationId xmlns:a16="http://schemas.microsoft.com/office/drawing/2014/main" id="{3FE91EDA-6A7D-164F-9842-2803A1AE6AE5}"/>
              </a:ext>
            </a:extLst>
          </p:cNvPr>
          <p:cNvSpPr>
            <a:spLocks noGrp="1"/>
          </p:cNvSpPr>
          <p:nvPr>
            <p:ph type="title"/>
          </p:nvPr>
        </p:nvSpPr>
        <p:spPr>
          <a:xfrm>
            <a:off x="489722" y="476249"/>
            <a:ext cx="5606278" cy="4860925"/>
          </a:xfrm>
        </p:spPr>
        <p:txBody>
          <a:bodyPr anchor="b" anchorCtr="0">
            <a:noAutofit/>
          </a:bodyPr>
          <a:lstStyle>
            <a:lvl1pPr>
              <a:defRPr sz="5400">
                <a:solidFill>
                  <a:schemeClr val="bg1"/>
                </a:solidFill>
              </a:defRPr>
            </a:lvl1pPr>
          </a:lstStyle>
          <a:p>
            <a:r>
              <a:rPr lang="en-GB"/>
              <a:t>Click to edit Master title style</a:t>
            </a:r>
            <a:endParaRPr lang="en-US"/>
          </a:p>
        </p:txBody>
      </p:sp>
      <p:sp>
        <p:nvSpPr>
          <p:cNvPr id="5" name="Date Placeholder 4">
            <a:extLst>
              <a:ext uri="{FF2B5EF4-FFF2-40B4-BE49-F238E27FC236}">
                <a16:creationId xmlns:a16="http://schemas.microsoft.com/office/drawing/2014/main" id="{7D3959D8-5849-1142-B798-0BF2335574A3}"/>
              </a:ext>
            </a:extLst>
          </p:cNvPr>
          <p:cNvSpPr>
            <a:spLocks noGrp="1"/>
          </p:cNvSpPr>
          <p:nvPr>
            <p:ph type="dt" sz="half" idx="10"/>
          </p:nvPr>
        </p:nvSpPr>
        <p:spPr/>
        <p:txBody>
          <a:bodyPr/>
          <a:lstStyle>
            <a:lvl1pPr>
              <a:defRPr sz="800">
                <a:solidFill>
                  <a:schemeClr val="bg1"/>
                </a:solidFill>
              </a:defRPr>
            </a:lvl1pPr>
          </a:lstStyle>
          <a:p>
            <a:fld id="{35B43D16-B033-6545-AA6A-6A550AEB1383}" type="datetimeFigureOut">
              <a:rPr lang="en-US" smtClean="0"/>
              <a:pPr/>
              <a:t>12/3/2024</a:t>
            </a:fld>
            <a:endParaRPr lang="en-US"/>
          </a:p>
        </p:txBody>
      </p:sp>
      <p:sp>
        <p:nvSpPr>
          <p:cNvPr id="6" name="Footer Placeholder 5">
            <a:extLst>
              <a:ext uri="{FF2B5EF4-FFF2-40B4-BE49-F238E27FC236}">
                <a16:creationId xmlns:a16="http://schemas.microsoft.com/office/drawing/2014/main" id="{EDF74323-9ADF-8045-9161-16C9AE2C434B}"/>
              </a:ext>
            </a:extLst>
          </p:cNvPr>
          <p:cNvSpPr>
            <a:spLocks noGrp="1"/>
          </p:cNvSpPr>
          <p:nvPr>
            <p:ph type="ftr" sz="quarter" idx="11"/>
          </p:nvPr>
        </p:nvSpPr>
        <p:spPr/>
        <p:txBody>
          <a:bodyPr/>
          <a:lstStyle>
            <a:lvl1pPr>
              <a:defRPr sz="800">
                <a:solidFill>
                  <a:schemeClr val="bg1"/>
                </a:solidFill>
              </a:defRPr>
            </a:lvl1pPr>
          </a:lstStyle>
          <a:p>
            <a:endParaRPr lang="en-US"/>
          </a:p>
        </p:txBody>
      </p:sp>
      <p:sp>
        <p:nvSpPr>
          <p:cNvPr id="7" name="Slide Number Placeholder 6">
            <a:extLst>
              <a:ext uri="{FF2B5EF4-FFF2-40B4-BE49-F238E27FC236}">
                <a16:creationId xmlns:a16="http://schemas.microsoft.com/office/drawing/2014/main" id="{B643ACD4-4811-A04F-8D53-1A68FD3AF787}"/>
              </a:ext>
            </a:extLst>
          </p:cNvPr>
          <p:cNvSpPr>
            <a:spLocks noGrp="1"/>
          </p:cNvSpPr>
          <p:nvPr>
            <p:ph type="sldNum" sz="quarter" idx="12"/>
          </p:nvPr>
        </p:nvSpPr>
        <p:spPr/>
        <p:txBody>
          <a:bodyPr/>
          <a:lstStyle>
            <a:lvl1pPr>
              <a:defRPr sz="800">
                <a:solidFill>
                  <a:schemeClr val="bg1"/>
                </a:solidFill>
              </a:defRPr>
            </a:lvl1pPr>
          </a:lstStyle>
          <a:p>
            <a:fld id="{EAD915C5-3F29-4A47-B4DF-A90724147DE1}" type="slidenum">
              <a:rPr lang="en-US" smtClean="0"/>
              <a:pPr/>
              <a:t>‹#›</a:t>
            </a:fld>
            <a:endParaRPr lang="en-US"/>
          </a:p>
        </p:txBody>
      </p:sp>
    </p:spTree>
    <p:extLst>
      <p:ext uri="{BB962C8B-B14F-4D97-AF65-F5344CB8AC3E}">
        <p14:creationId xmlns:p14="http://schemas.microsoft.com/office/powerpoint/2010/main" val="5096264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Content Slide Blue">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1130005" y="1226854"/>
            <a:ext cx="7220712" cy="739353"/>
          </a:xfrm>
        </p:spPr>
        <p:txBody>
          <a:bodyPr lIns="0" tIns="0" rIns="0" bIns="0" anchor="t" anchorCtr="0"/>
          <a:lstStyle>
            <a:lvl1pPr>
              <a:defRPr b="1" i="0">
                <a:solidFill>
                  <a:srgbClr val="253E84"/>
                </a:solidFill>
                <a:latin typeface="Antonio" charset="0"/>
                <a:ea typeface="Antonio" charset="0"/>
                <a:cs typeface="Antonio" charset="0"/>
              </a:defRPr>
            </a:lvl1pPr>
          </a:lstStyle>
          <a:p>
            <a:r>
              <a:rPr lang="en-GB"/>
              <a:t>Contents slide</a:t>
            </a:r>
            <a:endParaRPr lang="en-US"/>
          </a:p>
        </p:txBody>
      </p:sp>
      <p:sp>
        <p:nvSpPr>
          <p:cNvPr id="10" name="Content Placeholder 2"/>
          <p:cNvSpPr>
            <a:spLocks noGrp="1"/>
          </p:cNvSpPr>
          <p:nvPr>
            <p:ph idx="1"/>
          </p:nvPr>
        </p:nvSpPr>
        <p:spPr>
          <a:xfrm>
            <a:off x="1130005" y="2359400"/>
            <a:ext cx="9387840" cy="3296602"/>
          </a:xfrm>
        </p:spPr>
        <p:txBody>
          <a:bodyPr lIns="0" tIns="0" rIns="0" bIns="0"/>
          <a:lstStyle>
            <a:lvl1pPr marL="457200" indent="-457200">
              <a:buClr>
                <a:schemeClr val="accent2"/>
              </a:buClr>
              <a:buFont typeface="Wingdings" pitchFamily="2" charset="2"/>
              <a:buChar char="§"/>
              <a:defRPr b="0" i="0">
                <a:latin typeface="Work Sans" charset="0"/>
                <a:ea typeface="Work Sans" charset="0"/>
                <a:cs typeface="Work Sans" charset="0"/>
              </a:defRPr>
            </a:lvl1pPr>
            <a:lvl2pPr marL="800100" indent="-342900">
              <a:buClr>
                <a:schemeClr val="accent2"/>
              </a:buClr>
              <a:buFont typeface="Wingdings" pitchFamily="2" charset="2"/>
              <a:buChar char="§"/>
              <a:defRPr b="0" i="0">
                <a:latin typeface="Work Sans" charset="0"/>
                <a:ea typeface="Work Sans" charset="0"/>
                <a:cs typeface="Work Sans" charset="0"/>
              </a:defRPr>
            </a:lvl2pPr>
            <a:lvl3pPr marL="1257300" indent="-342900">
              <a:buClr>
                <a:schemeClr val="accent2"/>
              </a:buClr>
              <a:buFont typeface="Wingdings" pitchFamily="2" charset="2"/>
              <a:buChar char="§"/>
              <a:defRPr b="0" i="0">
                <a:latin typeface="Work Sans" charset="0"/>
                <a:ea typeface="Work Sans" charset="0"/>
                <a:cs typeface="Work Sans" charset="0"/>
              </a:defRPr>
            </a:lvl3pPr>
            <a:lvl4pPr marL="1657350" indent="-285750">
              <a:buClr>
                <a:schemeClr val="accent2"/>
              </a:buClr>
              <a:buFont typeface="Wingdings" pitchFamily="2" charset="2"/>
              <a:buChar char="§"/>
              <a:defRPr b="0" i="0">
                <a:latin typeface="Work Sans" charset="0"/>
                <a:ea typeface="Work Sans" charset="0"/>
                <a:cs typeface="Work Sans" charset="0"/>
              </a:defRPr>
            </a:lvl4pPr>
            <a:lvl5pPr marL="2114550" indent="-285750">
              <a:buClr>
                <a:schemeClr val="accent2"/>
              </a:buClr>
              <a:buFont typeface="Wingdings" pitchFamily="2" charset="2"/>
              <a:buChar char="§"/>
              <a:defRPr b="0" i="0">
                <a:latin typeface="Work Sans" charset="0"/>
                <a:ea typeface="Work Sans" charset="0"/>
                <a:cs typeface="Work Sans"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1" name="Picture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4887" y="354225"/>
            <a:ext cx="2194398" cy="555469"/>
          </a:xfrm>
          <a:prstGeom prst="rect">
            <a:avLst/>
          </a:prstGeom>
        </p:spPr>
      </p:pic>
      <p:sp>
        <p:nvSpPr>
          <p:cNvPr id="12" name="Rectangle 11"/>
          <p:cNvSpPr/>
          <p:nvPr userDrawn="1"/>
        </p:nvSpPr>
        <p:spPr>
          <a:xfrm>
            <a:off x="841286" y="1226854"/>
            <a:ext cx="36000" cy="5652000"/>
          </a:xfrm>
          <a:prstGeom prst="rect">
            <a:avLst/>
          </a:prstGeom>
          <a:solidFill>
            <a:srgbClr val="606E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rgbClr val="2A1564"/>
                </a:solidFill>
              </a:rPr>
              <a:t> </a:t>
            </a:r>
          </a:p>
        </p:txBody>
      </p:sp>
    </p:spTree>
    <p:extLst>
      <p:ext uri="{BB962C8B-B14F-4D97-AF65-F5344CB8AC3E}">
        <p14:creationId xmlns:p14="http://schemas.microsoft.com/office/powerpoint/2010/main" val="1065528441"/>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_Title and Content">
    <p:bg>
      <p:bgPr>
        <a:solidFill>
          <a:srgbClr val="3ABFF0">
            <a:alpha val="5000"/>
          </a:srgbClr>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7F12B20B-963E-10CC-61DE-B0AD32C9EA86}"/>
              </a:ext>
            </a:extLst>
          </p:cNvPr>
          <p:cNvSpPr>
            <a:spLocks noGrp="1"/>
          </p:cNvSpPr>
          <p:nvPr>
            <p:ph type="title"/>
          </p:nvPr>
        </p:nvSpPr>
        <p:spPr>
          <a:xfrm>
            <a:off x="900000" y="900000"/>
            <a:ext cx="2880000" cy="5220000"/>
          </a:xfrm>
        </p:spPr>
        <p:txBody>
          <a:bodyPr lIns="0" tIns="0" rIns="0" bIns="0" anchor="t" anchorCtr="0">
            <a:noAutofit/>
          </a:bodyPr>
          <a:lstStyle>
            <a:lvl1pPr>
              <a:defRPr sz="3200" b="1" i="0">
                <a:solidFill>
                  <a:srgbClr val="00033D"/>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sp>
        <p:nvSpPr>
          <p:cNvPr id="11" name="Content Placeholder 2">
            <a:extLst>
              <a:ext uri="{FF2B5EF4-FFF2-40B4-BE49-F238E27FC236}">
                <a16:creationId xmlns:a16="http://schemas.microsoft.com/office/drawing/2014/main" id="{9A9B3C45-E3BA-6728-6D5D-EF21C0206ABE}"/>
              </a:ext>
            </a:extLst>
          </p:cNvPr>
          <p:cNvSpPr>
            <a:spLocks noGrp="1"/>
          </p:cNvSpPr>
          <p:nvPr>
            <p:ph idx="1"/>
          </p:nvPr>
        </p:nvSpPr>
        <p:spPr>
          <a:xfrm>
            <a:off x="4500000" y="900000"/>
            <a:ext cx="6840000" cy="3960000"/>
          </a:xfrm>
        </p:spPr>
        <p:txBody>
          <a:bodyPr lIns="0" tIns="0" rIns="0" bIns="0" anchor="ctr" anchorCtr="0"/>
          <a:lstStyle>
            <a:lvl1pPr>
              <a:defRPr b="0" i="0">
                <a:solidFill>
                  <a:srgbClr val="00033D"/>
                </a:solidFill>
                <a:latin typeface="Arial" panose="020B0604020202020204" pitchFamily="34" charset="0"/>
                <a:cs typeface="Arial" panose="020B0604020202020204" pitchFamily="34" charset="0"/>
              </a:defRPr>
            </a:lvl1pPr>
            <a:lvl2pPr>
              <a:defRPr b="0" i="0">
                <a:solidFill>
                  <a:srgbClr val="00033D"/>
                </a:solidFill>
                <a:latin typeface="Arial" panose="020B0604020202020204" pitchFamily="34" charset="0"/>
                <a:cs typeface="Arial" panose="020B0604020202020204" pitchFamily="34" charset="0"/>
              </a:defRPr>
            </a:lvl2pPr>
            <a:lvl3pPr>
              <a:defRPr b="0" i="0">
                <a:solidFill>
                  <a:srgbClr val="00033D"/>
                </a:solidFill>
                <a:latin typeface="Arial" panose="020B0604020202020204" pitchFamily="34" charset="0"/>
                <a:cs typeface="Arial" panose="020B0604020202020204" pitchFamily="34" charset="0"/>
              </a:defRPr>
            </a:lvl3pPr>
            <a:lvl4pPr>
              <a:defRPr b="0" i="0">
                <a:solidFill>
                  <a:srgbClr val="00033D"/>
                </a:solidFill>
                <a:latin typeface="Arial" panose="020B0604020202020204" pitchFamily="34" charset="0"/>
                <a:cs typeface="Arial" panose="020B0604020202020204" pitchFamily="34" charset="0"/>
              </a:defRPr>
            </a:lvl4pPr>
            <a:lvl5pPr>
              <a:defRPr b="0" i="0">
                <a:solidFill>
                  <a:srgbClr val="00033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12" name="Straight Connector 11">
            <a:extLst>
              <a:ext uri="{FF2B5EF4-FFF2-40B4-BE49-F238E27FC236}">
                <a16:creationId xmlns:a16="http://schemas.microsoft.com/office/drawing/2014/main" id="{AE5C60F1-9BE4-7720-7107-94042A38D06A}"/>
              </a:ext>
            </a:extLst>
          </p:cNvPr>
          <p:cNvCxnSpPr/>
          <p:nvPr userDrawn="1"/>
        </p:nvCxnSpPr>
        <p:spPr>
          <a:xfrm>
            <a:off x="4140000" y="900000"/>
            <a:ext cx="0" cy="5220000"/>
          </a:xfrm>
          <a:prstGeom prst="line">
            <a:avLst/>
          </a:prstGeom>
          <a:ln w="25400">
            <a:solidFill>
              <a:srgbClr val="3ABFF0"/>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EFB2C35F-BFA2-72D5-EA95-5A2B9D5F1BFC}"/>
              </a:ext>
            </a:extLst>
          </p:cNvPr>
          <p:cNvPicPr>
            <a:picLocks noChangeAspect="1"/>
          </p:cNvPicPr>
          <p:nvPr userDrawn="1"/>
        </p:nvPicPr>
        <p:blipFill>
          <a:blip r:embed="rId2"/>
          <a:srcRect/>
          <a:stretch/>
        </p:blipFill>
        <p:spPr>
          <a:xfrm>
            <a:off x="9291701" y="5150883"/>
            <a:ext cx="2060511" cy="978455"/>
          </a:xfrm>
          <a:prstGeom prst="rect">
            <a:avLst/>
          </a:prstGeom>
        </p:spPr>
      </p:pic>
    </p:spTree>
    <p:extLst>
      <p:ext uri="{BB962C8B-B14F-4D97-AF65-F5344CB8AC3E}">
        <p14:creationId xmlns:p14="http://schemas.microsoft.com/office/powerpoint/2010/main" val="7138041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Title Slide">
    <p:bg>
      <p:bgPr>
        <a:gradFill>
          <a:gsLst>
            <a:gs pos="0">
              <a:srgbClr val="005EB8"/>
            </a:gs>
            <a:gs pos="50000">
              <a:srgbClr val="257FA0"/>
            </a:gs>
            <a:gs pos="100000">
              <a:srgbClr val="228575"/>
            </a:gs>
          </a:gsLst>
          <a:lin ang="0" scaled="0"/>
        </a:gra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911225" y="3624944"/>
            <a:ext cx="10440988" cy="1243920"/>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1" spc="-150">
              <a:solidFill>
                <a:schemeClr val="bg1"/>
              </a:solidFill>
              <a:latin typeface="COOPERHEWITT-MEDIUM" pitchFamily="2" charset="77"/>
              <a:ea typeface="COOPERHEWITT-MEDIUM" pitchFamily="2" charset="77"/>
            </a:endParaRPr>
          </a:p>
        </p:txBody>
      </p:sp>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911225" y="908050"/>
            <a:ext cx="10440988" cy="2520950"/>
          </a:xfrm>
        </p:spPr>
        <p:txBody>
          <a:bodyPr lIns="0" tIns="0" rIns="0" bIns="0" anchor="t" anchorCtr="0">
            <a:noAutofit/>
          </a:bodyPr>
          <a:lstStyle>
            <a:lvl1pPr>
              <a:defRPr sz="72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pic>
        <p:nvPicPr>
          <p:cNvPr id="2" name="Picture 1" descr="Text&#10;&#10;Description automatically generated">
            <a:extLst>
              <a:ext uri="{FF2B5EF4-FFF2-40B4-BE49-F238E27FC236}">
                <a16:creationId xmlns:a16="http://schemas.microsoft.com/office/drawing/2014/main" id="{22B7F53C-3CB3-C0EE-7A6B-E22CC7EB3177}"/>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6559314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4_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11720" y="6389003"/>
            <a:ext cx="11936107" cy="343899"/>
          </a:xfrm>
        </p:spPr>
        <p:txBody>
          <a:bodyPr anchor="b"/>
          <a:lstStyle>
            <a:lvl1pPr algn="l">
              <a:defRPr sz="1600" b="0">
                <a:solidFill>
                  <a:schemeClr val="tx1"/>
                </a:solidFill>
              </a:defRPr>
            </a:lvl1pPr>
          </a:lstStyle>
          <a:p>
            <a:r>
              <a:rPr lang="en-US"/>
              <a:t>Click to edit master title style</a:t>
            </a:r>
            <a:endParaRPr lang="en-GB"/>
          </a:p>
        </p:txBody>
      </p:sp>
      <p:sp>
        <p:nvSpPr>
          <p:cNvPr id="3" name="Picture Placeholder 2"/>
          <p:cNvSpPr>
            <a:spLocks noGrp="1"/>
          </p:cNvSpPr>
          <p:nvPr>
            <p:ph type="pic" idx="1"/>
          </p:nvPr>
        </p:nvSpPr>
        <p:spPr>
          <a:xfrm>
            <a:off x="0" y="1"/>
            <a:ext cx="12192000" cy="6253316"/>
          </a:xfrm>
        </p:spPr>
        <p:txBody>
          <a:bodyPr/>
          <a:lstStyle>
            <a:lvl1pPr marL="0" indent="0">
              <a:buNone/>
              <a:defRPr sz="3600"/>
            </a:lvl1pPr>
            <a:lvl2pPr marL="504979" indent="0">
              <a:buNone/>
              <a:defRPr sz="3067"/>
            </a:lvl2pPr>
            <a:lvl3pPr marL="1009960" indent="0">
              <a:buNone/>
              <a:defRPr sz="2667"/>
            </a:lvl3pPr>
            <a:lvl4pPr marL="1514939" indent="0">
              <a:buNone/>
              <a:defRPr sz="2267"/>
            </a:lvl4pPr>
            <a:lvl5pPr marL="2019920" indent="0">
              <a:buNone/>
              <a:defRPr sz="2267"/>
            </a:lvl5pPr>
            <a:lvl6pPr marL="2524900" indent="0">
              <a:buNone/>
              <a:defRPr sz="2267"/>
            </a:lvl6pPr>
            <a:lvl7pPr marL="3029880" indent="0">
              <a:buNone/>
              <a:defRPr sz="2267"/>
            </a:lvl7pPr>
            <a:lvl8pPr marL="3534860" indent="0">
              <a:buNone/>
              <a:defRPr sz="2267"/>
            </a:lvl8pPr>
            <a:lvl9pPr marL="4039840" indent="0">
              <a:buNone/>
              <a:defRPr sz="2267"/>
            </a:lvl9pPr>
          </a:lstStyle>
          <a:p>
            <a:pPr lvl="0"/>
            <a:endParaRPr lang="en-GB" noProof="0"/>
          </a:p>
        </p:txBody>
      </p:sp>
    </p:spTree>
    <p:extLst>
      <p:ext uri="{BB962C8B-B14F-4D97-AF65-F5344CB8AC3E}">
        <p14:creationId xmlns:p14="http://schemas.microsoft.com/office/powerpoint/2010/main" val="1131134901"/>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5_Title Slide">
    <p:bg>
      <p:bgPr>
        <a:solidFill>
          <a:srgbClr val="2E3E80"/>
        </a:solidFill>
        <a:effectLst/>
      </p:bgPr>
    </p:bg>
    <p:spTree>
      <p:nvGrpSpPr>
        <p:cNvPr id="1" name=""/>
        <p:cNvGrpSpPr/>
        <p:nvPr/>
      </p:nvGrpSpPr>
      <p:grpSpPr>
        <a:xfrm>
          <a:off x="0" y="0"/>
          <a:ext cx="0" cy="0"/>
          <a:chOff x="0" y="0"/>
          <a:chExt cx="0" cy="0"/>
        </a:xfrm>
      </p:grpSpPr>
      <p:sp>
        <p:nvSpPr>
          <p:cNvPr id="5" name="Picture Placeholder 2">
            <a:extLst>
              <a:ext uri="{FF2B5EF4-FFF2-40B4-BE49-F238E27FC236}">
                <a16:creationId xmlns:a16="http://schemas.microsoft.com/office/drawing/2014/main" id="{BD72F49C-24B7-9246-98F5-122CFB7CDA5E}"/>
              </a:ext>
            </a:extLst>
          </p:cNvPr>
          <p:cNvSpPr>
            <a:spLocks noGrp="1"/>
          </p:cNvSpPr>
          <p:nvPr>
            <p:ph type="pic" idx="1"/>
          </p:nvPr>
        </p:nvSpPr>
        <p:spPr>
          <a:xfrm>
            <a:off x="0" y="23750"/>
            <a:ext cx="12192000" cy="6858000"/>
          </a:xfrm>
          <a:solidFill>
            <a:srgbClr val="2E3E80"/>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2" name="Title 1">
            <a:extLst>
              <a:ext uri="{FF2B5EF4-FFF2-40B4-BE49-F238E27FC236}">
                <a16:creationId xmlns:a16="http://schemas.microsoft.com/office/drawing/2014/main" id="{5E469BDF-CFDA-6744-B0B8-6E811A0E036D}"/>
              </a:ext>
            </a:extLst>
          </p:cNvPr>
          <p:cNvSpPr>
            <a:spLocks noGrp="1"/>
          </p:cNvSpPr>
          <p:nvPr>
            <p:ph type="ctrTitle" hasCustomPrompt="1"/>
          </p:nvPr>
        </p:nvSpPr>
        <p:spPr>
          <a:xfrm>
            <a:off x="-91440" y="2397760"/>
            <a:ext cx="8656320" cy="4839472"/>
          </a:xfrm>
          <a:noFill/>
          <a:ln w="38100">
            <a:noFill/>
            <a:miter lim="800000"/>
          </a:ln>
        </p:spPr>
        <p:txBody>
          <a:bodyPr lIns="0" tIns="0" rIns="0" bIns="0" anchor="b" anchorCtr="0">
            <a:noAutofit/>
          </a:bodyPr>
          <a:lstStyle>
            <a:lvl1pPr algn="l">
              <a:defRPr sz="11000" b="1" i="0" spc="-150">
                <a:solidFill>
                  <a:schemeClr val="bg1"/>
                </a:solidFill>
                <a:latin typeface="Antonio" panose="02000503000000000000" pitchFamily="2" charset="77"/>
              </a:defRPr>
            </a:lvl1pPr>
          </a:lstStyle>
          <a:p>
            <a:r>
              <a:rPr lang="en-GB"/>
              <a:t>CLICK TO EDIT MASTER TITLE STYLE</a:t>
            </a:r>
            <a:endParaRPr lang="en-US"/>
          </a:p>
        </p:txBody>
      </p:sp>
      <p:pic>
        <p:nvPicPr>
          <p:cNvPr id="8" name="Picture 7">
            <a:extLst>
              <a:ext uri="{FF2B5EF4-FFF2-40B4-BE49-F238E27FC236}">
                <a16:creationId xmlns:a16="http://schemas.microsoft.com/office/drawing/2014/main" id="{3D06A6CF-4228-1845-85DB-671E35A2DC6F}"/>
              </a:ext>
            </a:extLst>
          </p:cNvPr>
          <p:cNvPicPr>
            <a:picLocks noChangeAspect="1"/>
          </p:cNvPicPr>
          <p:nvPr userDrawn="1"/>
        </p:nvPicPr>
        <p:blipFill>
          <a:blip r:embed="rId2"/>
          <a:srcRect/>
          <a:stretch/>
        </p:blipFill>
        <p:spPr>
          <a:xfrm>
            <a:off x="0" y="38990"/>
            <a:ext cx="12192000" cy="6858000"/>
          </a:xfrm>
          <a:prstGeom prst="rect">
            <a:avLst/>
          </a:prstGeom>
        </p:spPr>
      </p:pic>
    </p:spTree>
    <p:extLst>
      <p:ext uri="{BB962C8B-B14F-4D97-AF65-F5344CB8AC3E}">
        <p14:creationId xmlns:p14="http://schemas.microsoft.com/office/powerpoint/2010/main" val="1562459721"/>
      </p:ext>
    </p:extLst>
  </p:cSld>
  <p:clrMapOvr>
    <a:masterClrMapping/>
  </p:clrMapOvr>
  <mc:AlternateContent xmlns:mc="http://schemas.openxmlformats.org/markup-compatibility/2006" xmlns:p14="http://schemas.microsoft.com/office/powerpoint/2010/main">
    <mc:Choice Requires="p14">
      <p:transition p14:dur="250">
        <p:dissolve/>
      </p:transition>
    </mc:Choice>
    <mc:Fallback xmlns="">
      <p:transition>
        <p:dissolve/>
      </p:transition>
    </mc:Fallback>
  </mc:AlternateContent>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00033D"/>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900000" y="3917373"/>
            <a:ext cx="7200000" cy="2211965"/>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1" spc="-150">
              <a:solidFill>
                <a:schemeClr val="bg1"/>
              </a:solidFill>
              <a:latin typeface="COOPERHEWITT-MEDIUM" pitchFamily="2" charset="77"/>
              <a:ea typeface="COOPERHEWITT-MEDIUM" pitchFamily="2" charset="77"/>
            </a:endParaRPr>
          </a:p>
        </p:txBody>
      </p:sp>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900000" y="900000"/>
            <a:ext cx="7200000" cy="2880000"/>
          </a:xfrm>
        </p:spPr>
        <p:txBody>
          <a:bodyPr lIns="0" tIns="0" rIns="0" bIns="0" anchor="t" anchorCtr="0">
            <a:noAutofit/>
          </a:bodyPr>
          <a:lstStyle>
            <a:lvl1pPr>
              <a:defRPr sz="7200" b="1" i="0">
                <a:solidFill>
                  <a:srgbClr val="3ABFF0"/>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pic>
        <p:nvPicPr>
          <p:cNvPr id="5" name="Picture 4" descr="Text&#10;&#10;Description automatically generated">
            <a:extLst>
              <a:ext uri="{FF2B5EF4-FFF2-40B4-BE49-F238E27FC236}">
                <a16:creationId xmlns:a16="http://schemas.microsoft.com/office/drawing/2014/main" id="{C2DC8176-8D96-37EE-D377-CA4355F5CEC5}"/>
              </a:ext>
            </a:extLst>
          </p:cNvPr>
          <p:cNvPicPr>
            <a:picLocks noChangeAspect="1"/>
          </p:cNvPicPr>
          <p:nvPr userDrawn="1"/>
        </p:nvPicPr>
        <p:blipFill>
          <a:blip r:embed="rId2"/>
          <a:stretch>
            <a:fillRect/>
          </a:stretch>
        </p:blipFill>
        <p:spPr>
          <a:xfrm>
            <a:off x="8629699" y="4836524"/>
            <a:ext cx="2722514" cy="1292814"/>
          </a:xfrm>
          <a:prstGeom prst="rect">
            <a:avLst/>
          </a:prstGeom>
        </p:spPr>
      </p:pic>
    </p:spTree>
    <p:extLst>
      <p:ext uri="{BB962C8B-B14F-4D97-AF65-F5344CB8AC3E}">
        <p14:creationId xmlns:p14="http://schemas.microsoft.com/office/powerpoint/2010/main" val="12724518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00033D"/>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900000" y="3917373"/>
            <a:ext cx="7200000" cy="2211965"/>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0" i="0" spc="-150">
              <a:solidFill>
                <a:schemeClr val="bg1"/>
              </a:solidFill>
              <a:latin typeface="Arial" panose="020B0604020202020204" pitchFamily="34" charset="0"/>
              <a:ea typeface="COOPERHEWITT-MEDIUM" pitchFamily="2" charset="77"/>
            </a:endParaRPr>
          </a:p>
        </p:txBody>
      </p:sp>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900000" y="900000"/>
            <a:ext cx="7200000" cy="2880000"/>
          </a:xfrm>
        </p:spPr>
        <p:txBody>
          <a:bodyPr lIns="0" tIns="0" rIns="0" bIns="0" anchor="t" anchorCtr="0">
            <a:noAutofit/>
          </a:bodyPr>
          <a:lstStyle>
            <a:lvl1pPr>
              <a:defRPr sz="7200" b="1" i="0">
                <a:solidFill>
                  <a:srgbClr val="3ABFF0"/>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pic>
        <p:nvPicPr>
          <p:cNvPr id="5" name="Picture 4" descr="Text&#10;&#10;Description automatically generated">
            <a:extLst>
              <a:ext uri="{FF2B5EF4-FFF2-40B4-BE49-F238E27FC236}">
                <a16:creationId xmlns:a16="http://schemas.microsoft.com/office/drawing/2014/main" id="{C2DC8176-8D96-37EE-D377-CA4355F5CEC5}"/>
              </a:ext>
            </a:extLst>
          </p:cNvPr>
          <p:cNvPicPr>
            <a:picLocks noChangeAspect="1"/>
          </p:cNvPicPr>
          <p:nvPr userDrawn="1"/>
        </p:nvPicPr>
        <p:blipFill>
          <a:blip r:embed="rId2"/>
          <a:stretch>
            <a:fillRect/>
          </a:stretch>
        </p:blipFill>
        <p:spPr>
          <a:xfrm>
            <a:off x="8629699" y="4836524"/>
            <a:ext cx="2722514" cy="1292814"/>
          </a:xfrm>
          <a:prstGeom prst="rect">
            <a:avLst/>
          </a:prstGeom>
        </p:spPr>
      </p:pic>
    </p:spTree>
    <p:extLst>
      <p:ext uri="{BB962C8B-B14F-4D97-AF65-F5344CB8AC3E}">
        <p14:creationId xmlns:p14="http://schemas.microsoft.com/office/powerpoint/2010/main" val="12724518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p:nvPr>
        </p:nvSpPr>
        <p:spPr>
          <a:xfrm>
            <a:off x="900000" y="900000"/>
            <a:ext cx="2880000" cy="5220000"/>
          </a:xfrm>
        </p:spPr>
        <p:txBody>
          <a:bodyPr lIns="0" tIns="0" rIns="0" bIns="0" anchor="t" anchorCtr="0">
            <a:noAutofit/>
          </a:bodyPr>
          <a:lstStyle>
            <a:lvl1pPr>
              <a:defRPr sz="32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F1E9A67-C959-A646-84B1-320BC9918A34}"/>
              </a:ext>
            </a:extLst>
          </p:cNvPr>
          <p:cNvSpPr>
            <a:spLocks noGrp="1"/>
          </p:cNvSpPr>
          <p:nvPr>
            <p:ph idx="1"/>
          </p:nvPr>
        </p:nvSpPr>
        <p:spPr>
          <a:xfrm>
            <a:off x="4500000" y="900000"/>
            <a:ext cx="6840000" cy="3960000"/>
          </a:xfrm>
        </p:spPr>
        <p:txBody>
          <a:bodyPr lIns="0" tIns="0" rIns="0" bIns="0" anchor="ctr" anchorCtr="0"/>
          <a:lstStyle>
            <a:lvl1pPr>
              <a:defRPr b="0" i="0">
                <a:solidFill>
                  <a:schemeClr val="bg1"/>
                </a:solidFill>
                <a:latin typeface="Arial" panose="020B0604020202020204" pitchFamily="34" charset="0"/>
                <a:cs typeface="Arial" panose="020B0604020202020204" pitchFamily="34" charset="0"/>
              </a:defRPr>
            </a:lvl1pPr>
            <a:lvl2pPr>
              <a:defRPr b="0" i="0">
                <a:solidFill>
                  <a:schemeClr val="bg1"/>
                </a:solidFill>
                <a:latin typeface="Arial" panose="020B0604020202020204" pitchFamily="34" charset="0"/>
                <a:cs typeface="Arial" panose="020B0604020202020204" pitchFamily="34" charset="0"/>
              </a:defRPr>
            </a:lvl2pPr>
            <a:lvl3pPr>
              <a:defRPr b="0" i="0">
                <a:solidFill>
                  <a:schemeClr val="bg1"/>
                </a:solidFill>
                <a:latin typeface="Arial" panose="020B0604020202020204" pitchFamily="34" charset="0"/>
                <a:cs typeface="Arial" panose="020B0604020202020204" pitchFamily="34" charset="0"/>
              </a:defRPr>
            </a:lvl3pPr>
            <a:lvl4pPr>
              <a:defRPr b="0" i="0">
                <a:solidFill>
                  <a:schemeClr val="bg1"/>
                </a:solidFill>
                <a:latin typeface="Arial" panose="020B0604020202020204" pitchFamily="34" charset="0"/>
                <a:cs typeface="Arial" panose="020B0604020202020204" pitchFamily="34" charset="0"/>
              </a:defRPr>
            </a:lvl4pPr>
            <a:lvl5pPr>
              <a:defRPr b="0" i="0">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6" name="Straight Connector 5">
            <a:extLst>
              <a:ext uri="{FF2B5EF4-FFF2-40B4-BE49-F238E27FC236}">
                <a16:creationId xmlns:a16="http://schemas.microsoft.com/office/drawing/2014/main" id="{46B01A29-BF08-D906-7428-A6C7AE4FAD6A}"/>
              </a:ext>
            </a:extLst>
          </p:cNvPr>
          <p:cNvCxnSpPr/>
          <p:nvPr userDrawn="1"/>
        </p:nvCxnSpPr>
        <p:spPr>
          <a:xfrm>
            <a:off x="4140000" y="900000"/>
            <a:ext cx="0" cy="522000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Text&#10;&#10;Description automatically generated">
            <a:extLst>
              <a:ext uri="{FF2B5EF4-FFF2-40B4-BE49-F238E27FC236}">
                <a16:creationId xmlns:a16="http://schemas.microsoft.com/office/drawing/2014/main" id="{FBA3BB12-2B32-1A90-D396-991B8C508081}"/>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22049823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4_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899999" y="1828800"/>
            <a:ext cx="4975771" cy="4291200"/>
          </a:xfrm>
        </p:spPr>
        <p:txBody>
          <a:bodyPr lIns="0" tIns="0" rIns="0" bIns="0" anchor="t" anchorCtr="0">
            <a:noAutofit/>
          </a:bodyPr>
          <a:lstStyle>
            <a:lvl1pPr>
              <a:defRPr sz="1600" b="0"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text style</a:t>
            </a:r>
            <a:endParaRPr lang="en-US"/>
          </a:p>
        </p:txBody>
      </p:sp>
      <p:sp>
        <p:nvSpPr>
          <p:cNvPr id="3" name="Content Placeholder 2">
            <a:extLst>
              <a:ext uri="{FF2B5EF4-FFF2-40B4-BE49-F238E27FC236}">
                <a16:creationId xmlns:a16="http://schemas.microsoft.com/office/drawing/2014/main" id="{5F1E9A67-C959-A646-84B1-320BC9918A34}"/>
              </a:ext>
            </a:extLst>
          </p:cNvPr>
          <p:cNvSpPr>
            <a:spLocks noGrp="1"/>
          </p:cNvSpPr>
          <p:nvPr>
            <p:ph idx="1"/>
          </p:nvPr>
        </p:nvSpPr>
        <p:spPr>
          <a:xfrm>
            <a:off x="6306796" y="1828800"/>
            <a:ext cx="5033203" cy="3031199"/>
          </a:xfrm>
        </p:spPr>
        <p:txBody>
          <a:bodyPr lIns="0" tIns="0" rIns="0" bIns="0" anchor="t" anchorCtr="0">
            <a:normAutofit/>
          </a:bodyPr>
          <a:lstStyle>
            <a:lvl1pPr marL="0" indent="0">
              <a:buNone/>
              <a:defRPr sz="1600" b="0" i="0">
                <a:solidFill>
                  <a:schemeClr val="bg1"/>
                </a:solidFill>
                <a:latin typeface="Arial" panose="020B0604020202020204" pitchFamily="34" charset="0"/>
                <a:cs typeface="Arial" panose="020B0604020202020204" pitchFamily="34" charset="0"/>
              </a:defRPr>
            </a:lvl1pPr>
            <a:lvl2pPr marL="457200" indent="0">
              <a:buNone/>
              <a:defRPr b="0" i="0">
                <a:solidFill>
                  <a:schemeClr val="bg1"/>
                </a:solidFill>
                <a:latin typeface="Arial" panose="020B0604020202020204" pitchFamily="34" charset="0"/>
                <a:cs typeface="Arial" panose="020B0604020202020204" pitchFamily="34" charset="0"/>
              </a:defRPr>
            </a:lvl2pPr>
            <a:lvl3pPr>
              <a:defRPr b="0" i="0">
                <a:solidFill>
                  <a:schemeClr val="bg1"/>
                </a:solidFill>
                <a:latin typeface="Arial" panose="020B0604020202020204" pitchFamily="34" charset="0"/>
                <a:cs typeface="Arial" panose="020B0604020202020204" pitchFamily="34" charset="0"/>
              </a:defRPr>
            </a:lvl3pPr>
            <a:lvl4pPr>
              <a:defRPr b="0" i="0">
                <a:solidFill>
                  <a:schemeClr val="bg1"/>
                </a:solidFill>
                <a:latin typeface="Arial" panose="020B0604020202020204" pitchFamily="34" charset="0"/>
                <a:cs typeface="Arial" panose="020B0604020202020204" pitchFamily="34" charset="0"/>
              </a:defRPr>
            </a:lvl4pPr>
            <a:lvl5pPr>
              <a:defRPr b="0" i="0">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p:txBody>
      </p:sp>
      <p:cxnSp>
        <p:nvCxnSpPr>
          <p:cNvPr id="6" name="Straight Connector 5">
            <a:extLst>
              <a:ext uri="{FF2B5EF4-FFF2-40B4-BE49-F238E27FC236}">
                <a16:creationId xmlns:a16="http://schemas.microsoft.com/office/drawing/2014/main" id="{46B01A29-BF08-D906-7428-A6C7AE4FAD6A}"/>
              </a:ext>
            </a:extLst>
          </p:cNvPr>
          <p:cNvCxnSpPr>
            <a:cxnSpLocks/>
          </p:cNvCxnSpPr>
          <p:nvPr userDrawn="1"/>
        </p:nvCxnSpPr>
        <p:spPr>
          <a:xfrm>
            <a:off x="6091290" y="1828800"/>
            <a:ext cx="0" cy="429120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Text&#10;&#10;Description automatically generated">
            <a:extLst>
              <a:ext uri="{FF2B5EF4-FFF2-40B4-BE49-F238E27FC236}">
                <a16:creationId xmlns:a16="http://schemas.microsoft.com/office/drawing/2014/main" id="{FBA3BB12-2B32-1A90-D396-991B8C508081}"/>
              </a:ext>
            </a:extLst>
          </p:cNvPr>
          <p:cNvPicPr>
            <a:picLocks noChangeAspect="1"/>
          </p:cNvPicPr>
          <p:nvPr userDrawn="1"/>
        </p:nvPicPr>
        <p:blipFill>
          <a:blip r:embed="rId2"/>
          <a:stretch>
            <a:fillRect/>
          </a:stretch>
        </p:blipFill>
        <p:spPr>
          <a:xfrm>
            <a:off x="9291701" y="5150883"/>
            <a:ext cx="2060512" cy="978455"/>
          </a:xfrm>
          <a:prstGeom prst="rect">
            <a:avLst/>
          </a:prstGeom>
        </p:spPr>
      </p:pic>
      <p:sp>
        <p:nvSpPr>
          <p:cNvPr id="8" name="Title 1">
            <a:extLst>
              <a:ext uri="{FF2B5EF4-FFF2-40B4-BE49-F238E27FC236}">
                <a16:creationId xmlns:a16="http://schemas.microsoft.com/office/drawing/2014/main" id="{5ACA57DD-67C0-040E-7B34-0CF0561FBFC9}"/>
              </a:ext>
            </a:extLst>
          </p:cNvPr>
          <p:cNvSpPr txBox="1">
            <a:spLocks/>
          </p:cNvSpPr>
          <p:nvPr userDrawn="1"/>
        </p:nvSpPr>
        <p:spPr>
          <a:xfrm>
            <a:off x="899999" y="900000"/>
            <a:ext cx="10452213" cy="76441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spTree>
    <p:extLst>
      <p:ext uri="{BB962C8B-B14F-4D97-AF65-F5344CB8AC3E}">
        <p14:creationId xmlns:p14="http://schemas.microsoft.com/office/powerpoint/2010/main" val="252990484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Title and Content">
    <p:bg>
      <p:bgPr>
        <a:solidFill>
          <a:srgbClr val="3ABFF0">
            <a:alpha val="5000"/>
          </a:srgbClr>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7F12B20B-963E-10CC-61DE-B0AD32C9EA86}"/>
              </a:ext>
            </a:extLst>
          </p:cNvPr>
          <p:cNvSpPr>
            <a:spLocks noGrp="1"/>
          </p:cNvSpPr>
          <p:nvPr>
            <p:ph type="title"/>
          </p:nvPr>
        </p:nvSpPr>
        <p:spPr>
          <a:xfrm>
            <a:off x="900000" y="900000"/>
            <a:ext cx="2880000" cy="5220000"/>
          </a:xfrm>
        </p:spPr>
        <p:txBody>
          <a:bodyPr lIns="0" tIns="0" rIns="0" bIns="0" anchor="t" anchorCtr="0">
            <a:noAutofit/>
          </a:bodyPr>
          <a:lstStyle>
            <a:lvl1pPr>
              <a:defRPr sz="3200" b="1" i="0">
                <a:solidFill>
                  <a:srgbClr val="00033D"/>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sp>
        <p:nvSpPr>
          <p:cNvPr id="11" name="Content Placeholder 2">
            <a:extLst>
              <a:ext uri="{FF2B5EF4-FFF2-40B4-BE49-F238E27FC236}">
                <a16:creationId xmlns:a16="http://schemas.microsoft.com/office/drawing/2014/main" id="{9A9B3C45-E3BA-6728-6D5D-EF21C0206ABE}"/>
              </a:ext>
            </a:extLst>
          </p:cNvPr>
          <p:cNvSpPr>
            <a:spLocks noGrp="1"/>
          </p:cNvSpPr>
          <p:nvPr>
            <p:ph idx="1"/>
          </p:nvPr>
        </p:nvSpPr>
        <p:spPr>
          <a:xfrm>
            <a:off x="4500000" y="900000"/>
            <a:ext cx="6840000" cy="3960000"/>
          </a:xfrm>
        </p:spPr>
        <p:txBody>
          <a:bodyPr lIns="0" tIns="0" rIns="0" bIns="0" anchor="ctr" anchorCtr="0"/>
          <a:lstStyle>
            <a:lvl1pPr>
              <a:defRPr b="0" i="0">
                <a:solidFill>
                  <a:srgbClr val="00033D"/>
                </a:solidFill>
                <a:latin typeface="Arial" panose="020B0604020202020204" pitchFamily="34" charset="0"/>
                <a:cs typeface="Arial" panose="020B0604020202020204" pitchFamily="34" charset="0"/>
              </a:defRPr>
            </a:lvl1pPr>
            <a:lvl2pPr>
              <a:defRPr b="0" i="0">
                <a:solidFill>
                  <a:srgbClr val="00033D"/>
                </a:solidFill>
                <a:latin typeface="Arial" panose="020B0604020202020204" pitchFamily="34" charset="0"/>
                <a:cs typeface="Arial" panose="020B0604020202020204" pitchFamily="34" charset="0"/>
              </a:defRPr>
            </a:lvl2pPr>
            <a:lvl3pPr>
              <a:defRPr b="0" i="0">
                <a:solidFill>
                  <a:srgbClr val="00033D"/>
                </a:solidFill>
                <a:latin typeface="Arial" panose="020B0604020202020204" pitchFamily="34" charset="0"/>
                <a:cs typeface="Arial" panose="020B0604020202020204" pitchFamily="34" charset="0"/>
              </a:defRPr>
            </a:lvl3pPr>
            <a:lvl4pPr>
              <a:defRPr b="0" i="0">
                <a:solidFill>
                  <a:srgbClr val="00033D"/>
                </a:solidFill>
                <a:latin typeface="Arial" panose="020B0604020202020204" pitchFamily="34" charset="0"/>
                <a:cs typeface="Arial" panose="020B0604020202020204" pitchFamily="34" charset="0"/>
              </a:defRPr>
            </a:lvl4pPr>
            <a:lvl5pPr>
              <a:defRPr b="0" i="0">
                <a:solidFill>
                  <a:srgbClr val="00033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12" name="Straight Connector 11">
            <a:extLst>
              <a:ext uri="{FF2B5EF4-FFF2-40B4-BE49-F238E27FC236}">
                <a16:creationId xmlns:a16="http://schemas.microsoft.com/office/drawing/2014/main" id="{AE5C60F1-9BE4-7720-7107-94042A38D06A}"/>
              </a:ext>
            </a:extLst>
          </p:cNvPr>
          <p:cNvCxnSpPr/>
          <p:nvPr userDrawn="1"/>
        </p:nvCxnSpPr>
        <p:spPr>
          <a:xfrm>
            <a:off x="4140000" y="900000"/>
            <a:ext cx="0" cy="5220000"/>
          </a:xfrm>
          <a:prstGeom prst="line">
            <a:avLst/>
          </a:prstGeom>
          <a:ln w="25400">
            <a:solidFill>
              <a:srgbClr val="3ABFF0"/>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EFB2C35F-BFA2-72D5-EA95-5A2B9D5F1BFC}"/>
              </a:ext>
            </a:extLst>
          </p:cNvPr>
          <p:cNvPicPr>
            <a:picLocks noChangeAspect="1"/>
          </p:cNvPicPr>
          <p:nvPr userDrawn="1"/>
        </p:nvPicPr>
        <p:blipFill>
          <a:blip r:embed="rId2"/>
          <a:srcRect/>
          <a:stretch/>
        </p:blipFill>
        <p:spPr>
          <a:xfrm>
            <a:off x="9291701" y="5150883"/>
            <a:ext cx="2060511" cy="978455"/>
          </a:xfrm>
          <a:prstGeom prst="rect">
            <a:avLst/>
          </a:prstGeom>
        </p:spPr>
      </p:pic>
    </p:spTree>
    <p:extLst>
      <p:ext uri="{BB962C8B-B14F-4D97-AF65-F5344CB8AC3E}">
        <p14:creationId xmlns:p14="http://schemas.microsoft.com/office/powerpoint/2010/main" val="120243443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899999" y="900000"/>
            <a:ext cx="10440000" cy="3968863"/>
          </a:xfrm>
        </p:spPr>
        <p:txBody>
          <a:bodyPr lIns="0" tIns="0" rIns="0" bIns="0" anchor="t" anchorCtr="0">
            <a:noAutofit/>
          </a:bodyPr>
          <a:lstStyle>
            <a:lvl1pPr>
              <a:defRPr sz="54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sz="5400">
                <a:latin typeface="COOPERHEWITT-SEMIBOLD" pitchFamily="2" charset="77"/>
                <a:ea typeface="COOPERHEWITT-SEMIBOLD" pitchFamily="2" charset="77"/>
              </a:rPr>
              <a:t>Lorem ipsum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sit </a:t>
            </a:r>
            <a:r>
              <a:rPr lang="en-GB" sz="5400" err="1">
                <a:latin typeface="COOPERHEWITT-SEMIBOLD" pitchFamily="2" charset="77"/>
                <a:ea typeface="COOPERHEWITT-SEMIBOLD" pitchFamily="2" charset="77"/>
              </a:rPr>
              <a:t>amet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consectetur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adipiscing</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elit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Nulla</a:t>
            </a:r>
            <a:r>
              <a:rPr lang="en-GB" sz="5400">
                <a:latin typeface="COOPERHEWITT-SEMIBOLD" pitchFamily="2" charset="77"/>
                <a:ea typeface="COOPERHEWITT-SEMIBOLD" pitchFamily="2" charset="77"/>
              </a:rPr>
              <a:t> a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feugiat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placerat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leo</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quis</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interdum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erat</a:t>
            </a:r>
            <a:r>
              <a:rPr lang="en-GB" sz="5400">
                <a:latin typeface="COOPERHEWITT-SEMIBOLD" pitchFamily="2" charset="77"/>
                <a:ea typeface="COOPERHEWITT-SEMIBOLD" pitchFamily="2" charset="77"/>
              </a:rPr>
              <a:t>. Vestibulum </a:t>
            </a:r>
            <a:r>
              <a:rPr lang="en-GB" sz="5400" err="1">
                <a:latin typeface="COOPERHEWITT-SEMIBOLD" pitchFamily="2" charset="77"/>
                <a:ea typeface="COOPERHEWITT-SEMIBOLD" pitchFamily="2" charset="77"/>
              </a:rPr>
              <a:t>nec</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pretium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purus</a:t>
            </a:r>
            <a:r>
              <a:rPr lang="en-GB" sz="5400">
                <a:latin typeface="COOPERHEWITT-SEMIBOLD" pitchFamily="2" charset="77"/>
                <a:ea typeface="COOPERHEWITT-SEMIBOLD" pitchFamily="2" charset="77"/>
              </a:rPr>
              <a:t>. </a:t>
            </a:r>
            <a:endParaRPr lang="en-US"/>
          </a:p>
        </p:txBody>
      </p:sp>
      <p:pic>
        <p:nvPicPr>
          <p:cNvPr id="4" name="Picture 3" descr="Text&#10;&#10;Description automatically generated">
            <a:extLst>
              <a:ext uri="{FF2B5EF4-FFF2-40B4-BE49-F238E27FC236}">
                <a16:creationId xmlns:a16="http://schemas.microsoft.com/office/drawing/2014/main" id="{619B5656-5BB3-A3CF-66D7-5811977AB09D}"/>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11875157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rgbClr val="3ABFF0">
            <a:alpha val="5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911225" y="908050"/>
            <a:ext cx="10440988" cy="3960813"/>
          </a:xfrm>
        </p:spPr>
        <p:txBody>
          <a:bodyPr lIns="0" tIns="0" rIns="0" bIns="0" numCol="2" spcCol="540000" anchor="t" anchorCtr="0">
            <a:noAutofit/>
          </a:bodyPr>
          <a:lstStyle>
            <a:lvl1pPr>
              <a:defRPr sz="2400" b="0" i="0">
                <a:solidFill>
                  <a:srgbClr val="01033C"/>
                </a:solidFill>
                <a:latin typeface="Arial" panose="020B0604020202020204" pitchFamily="34" charset="0"/>
                <a:ea typeface="Cooper Hewitt Bold" pitchFamily="2" charset="77"/>
                <a:cs typeface="Arial" panose="020B0604020202020204" pitchFamily="34" charset="0"/>
              </a:defRPr>
            </a:lvl1pPr>
          </a:lstStyle>
          <a:p>
            <a:r>
              <a:rPr lang="en-GB" sz="2400" b="0">
                <a:latin typeface="Public Sans" pitchFamily="2" charset="77"/>
              </a:rPr>
              <a:t>Lorem ipsum </a:t>
            </a:r>
            <a:r>
              <a:rPr lang="en-GB" sz="2400" b="0" err="1">
                <a:latin typeface="Public Sans" pitchFamily="2" charset="77"/>
              </a:rPr>
              <a:t>dolor</a:t>
            </a:r>
            <a:r>
              <a:rPr lang="en-GB" sz="2400" b="0">
                <a:latin typeface="Public Sans" pitchFamily="2" charset="77"/>
              </a:rPr>
              <a:t> sit </a:t>
            </a:r>
            <a:r>
              <a:rPr lang="en-GB" sz="2400" b="0" err="1">
                <a:latin typeface="Public Sans" pitchFamily="2" charset="77"/>
              </a:rPr>
              <a:t>amet</a:t>
            </a:r>
            <a:r>
              <a:rPr lang="en-GB" sz="2400" b="0">
                <a:latin typeface="Public Sans" pitchFamily="2" charset="77"/>
              </a:rPr>
              <a:t>, </a:t>
            </a:r>
            <a:r>
              <a:rPr lang="en-GB" sz="2400" b="0" err="1">
                <a:latin typeface="Public Sans" pitchFamily="2" charset="77"/>
              </a:rPr>
              <a:t>consectetur</a:t>
            </a:r>
            <a:r>
              <a:rPr lang="en-GB" sz="2400" b="0">
                <a:latin typeface="Public Sans" pitchFamily="2" charset="77"/>
              </a:rPr>
              <a:t> </a:t>
            </a:r>
            <a:r>
              <a:rPr lang="en-GB" sz="2400" b="0" err="1">
                <a:latin typeface="Public Sans" pitchFamily="2" charset="77"/>
              </a:rPr>
              <a:t>adipiscing</a:t>
            </a:r>
            <a:r>
              <a:rPr lang="en-GB" sz="2400" b="0">
                <a:latin typeface="Public Sans" pitchFamily="2" charset="77"/>
              </a:rPr>
              <a:t> </a:t>
            </a:r>
            <a:r>
              <a:rPr lang="en-GB" sz="2400" b="0" err="1">
                <a:latin typeface="Public Sans" pitchFamily="2" charset="77"/>
              </a:rPr>
              <a:t>elit</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a </a:t>
            </a:r>
            <a:r>
              <a:rPr lang="en-GB" sz="2400" b="0" err="1">
                <a:latin typeface="Public Sans" pitchFamily="2" charset="77"/>
              </a:rPr>
              <a:t>dolor</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placerat</a:t>
            </a:r>
            <a:r>
              <a:rPr lang="en-GB" sz="2400" b="0">
                <a:latin typeface="Public Sans" pitchFamily="2" charset="77"/>
              </a:rPr>
              <a:t> </a:t>
            </a:r>
            <a:r>
              <a:rPr lang="en-GB" sz="2400" b="0" err="1">
                <a:latin typeface="Public Sans" pitchFamily="2" charset="77"/>
              </a:rPr>
              <a:t>leo</a:t>
            </a:r>
            <a:r>
              <a:rPr lang="en-GB" sz="2400" b="0">
                <a:latin typeface="Public Sans" pitchFamily="2" charset="77"/>
              </a:rPr>
              <a:t> </a:t>
            </a:r>
            <a:r>
              <a:rPr lang="en-GB" sz="2400" b="0" err="1">
                <a:latin typeface="Public Sans" pitchFamily="2" charset="77"/>
              </a:rPr>
              <a:t>quis</a:t>
            </a:r>
            <a:r>
              <a:rPr lang="en-GB" sz="2400" b="0">
                <a:latin typeface="Public Sans" pitchFamily="2" charset="77"/>
              </a:rPr>
              <a:t>, </a:t>
            </a:r>
            <a:r>
              <a:rPr lang="en-GB" sz="2400" b="0" err="1">
                <a:latin typeface="Public Sans" pitchFamily="2" charset="77"/>
              </a:rPr>
              <a:t>interdum</a:t>
            </a:r>
            <a:r>
              <a:rPr lang="en-GB" sz="2400" b="0">
                <a:latin typeface="Public Sans" pitchFamily="2" charset="77"/>
              </a:rPr>
              <a:t> </a:t>
            </a:r>
            <a:r>
              <a:rPr lang="en-GB" sz="2400" b="0" err="1">
                <a:latin typeface="Public Sans" pitchFamily="2" charset="77"/>
              </a:rPr>
              <a:t>erat</a:t>
            </a:r>
            <a:r>
              <a:rPr lang="en-GB" sz="2400" b="0">
                <a:latin typeface="Public Sans" pitchFamily="2" charset="77"/>
              </a:rPr>
              <a:t>. Vestibulum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pretium</a:t>
            </a:r>
            <a:r>
              <a:rPr lang="en-GB" sz="2400" b="0">
                <a:latin typeface="Public Sans" pitchFamily="2" charset="77"/>
              </a:rPr>
              <a: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Nullam</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turpis</a:t>
            </a:r>
            <a:r>
              <a:rPr lang="en-GB" sz="2400" b="0">
                <a:latin typeface="Public Sans" pitchFamily="2" charset="77"/>
              </a:rPr>
              <a:t> id </a:t>
            </a:r>
            <a:r>
              <a:rPr lang="en-GB" sz="2400" b="0" err="1">
                <a:latin typeface="Public Sans" pitchFamily="2" charset="77"/>
              </a:rPr>
              <a:t>pellentesque</a:t>
            </a:r>
            <a:r>
              <a:rPr lang="en-GB" sz="2400" b="0">
                <a:latin typeface="Public Sans" pitchFamily="2" charset="77"/>
              </a:rPr>
              <a:t> </a:t>
            </a:r>
            <a:r>
              <a:rPr lang="en-GB" sz="2400" b="0" err="1">
                <a:latin typeface="Public Sans" pitchFamily="2" charset="77"/>
              </a:rPr>
              <a:t>sagittis</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mi </a:t>
            </a:r>
            <a:r>
              <a:rPr lang="en-GB" sz="2400" b="0" err="1">
                <a:latin typeface="Public Sans" pitchFamily="2" charset="77"/>
              </a:rPr>
              <a:t>euismod</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 </a:t>
            </a:r>
            <a:r>
              <a:rPr lang="en-GB" sz="2400" b="0" err="1">
                <a:latin typeface="Public Sans" pitchFamily="2" charset="77"/>
              </a:rPr>
              <a:t>elementum</a:t>
            </a:r>
            <a:r>
              <a:rPr lang="en-GB" sz="2400" b="0">
                <a:latin typeface="Public Sans" pitchFamily="2" charset="77"/>
              </a:rPr>
              <a:t> ex eros non </a:t>
            </a:r>
            <a:r>
              <a:rPr lang="en-GB" sz="2400" b="0" err="1">
                <a:latin typeface="Public Sans" pitchFamily="2" charset="77"/>
              </a:rPr>
              <a:t>felis</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pharetra, </a:t>
            </a:r>
            <a:r>
              <a:rPr lang="en-GB" sz="2400" b="0" err="1">
                <a:latin typeface="Public Sans" pitchFamily="2" charset="77"/>
              </a:rPr>
              <a:t>sapien</a:t>
            </a:r>
            <a:r>
              <a:rPr lang="en-GB" sz="2400" b="0">
                <a:latin typeface="Public Sans" pitchFamily="2" charset="77"/>
              </a:rPr>
              <a:t> id </a:t>
            </a:r>
            <a:r>
              <a:rPr lang="en-GB" sz="2400" b="0" err="1">
                <a:latin typeface="Public Sans" pitchFamily="2" charset="77"/>
              </a:rPr>
              <a:t>sollicitudin</a:t>
            </a:r>
            <a:r>
              <a:rPr lang="en-GB" sz="2400" b="0">
                <a:latin typeface="Public Sans" pitchFamily="2" charset="77"/>
              </a:rPr>
              <a:t> pulvinar, ex magna </a:t>
            </a:r>
            <a:r>
              <a:rPr lang="en-GB" sz="2400" b="0" err="1">
                <a:latin typeface="Public Sans" pitchFamily="2" charset="77"/>
              </a:rPr>
              <a:t>iaculis</a:t>
            </a:r>
            <a:r>
              <a:rPr lang="en-GB" sz="2400" b="0">
                <a:latin typeface="Public Sans" pitchFamily="2" charset="77"/>
              </a:rPr>
              <a:t> magna, </a:t>
            </a:r>
            <a:r>
              <a:rPr lang="en-GB" sz="2400" b="0" err="1">
                <a:latin typeface="Public Sans" pitchFamily="2" charset="77"/>
              </a:rPr>
              <a:t>ut</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augue</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eget</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varius</a:t>
            </a:r>
            <a:r>
              <a:rPr lang="en-GB" sz="2400" b="0">
                <a:latin typeface="Public Sans" pitchFamily="2" charset="77"/>
              </a:rPr>
              <a:t> </a:t>
            </a:r>
            <a:r>
              <a:rPr lang="en-GB" sz="2400" b="0" err="1">
                <a:latin typeface="Public Sans" pitchFamily="2" charset="77"/>
              </a:rPr>
              <a:t>natoque</a:t>
            </a:r>
            <a:r>
              <a:rPr lang="en-GB" sz="2400" b="0">
                <a:latin typeface="Public Sans" pitchFamily="2" charset="77"/>
              </a:rPr>
              <a:t> </a:t>
            </a:r>
            <a:r>
              <a:rPr lang="en-GB" sz="2400" b="0" err="1">
                <a:latin typeface="Public Sans" pitchFamily="2" charset="77"/>
              </a:rPr>
              <a:t>penatibus</a:t>
            </a:r>
            <a:r>
              <a:rPr lang="en-GB" sz="2400" b="0">
                <a:latin typeface="Public Sans" pitchFamily="2" charset="77"/>
              </a:rPr>
              <a:t> et </a:t>
            </a:r>
            <a:r>
              <a:rPr lang="en-GB" sz="2400" b="0" err="1">
                <a:latin typeface="Public Sans" pitchFamily="2" charset="77"/>
              </a:rPr>
              <a:t>magnis</a:t>
            </a:r>
            <a:r>
              <a:rPr lang="en-GB" sz="2400" b="0">
                <a:latin typeface="Public Sans" pitchFamily="2" charset="77"/>
              </a:rPr>
              <a:t> dis parturient </a:t>
            </a:r>
            <a:r>
              <a:rPr lang="en-GB" sz="2400" b="0" err="1">
                <a:latin typeface="Public Sans" pitchFamily="2" charset="77"/>
              </a:rPr>
              <a:t>montes</a:t>
            </a:r>
            <a:r>
              <a:rPr lang="en-GB" sz="2400" b="0">
                <a:latin typeface="Public Sans" pitchFamily="2" charset="77"/>
              </a:rPr>
              <a:t>, </a:t>
            </a:r>
            <a:r>
              <a:rPr lang="en-GB" sz="2400" b="0" err="1">
                <a:latin typeface="Public Sans" pitchFamily="2" charset="77"/>
              </a:rPr>
              <a:t>nascetur</a:t>
            </a:r>
            <a:r>
              <a:rPr lang="en-GB" sz="2400" b="0">
                <a:latin typeface="Public Sans" pitchFamily="2" charset="77"/>
              </a:rPr>
              <a:t> </a:t>
            </a:r>
            <a:r>
              <a:rPr lang="en-GB" sz="2400" b="0" err="1">
                <a:latin typeface="Public Sans" pitchFamily="2" charset="77"/>
              </a:rPr>
              <a:t>ridiculus</a:t>
            </a:r>
            <a:r>
              <a:rPr lang="en-GB" sz="2400" b="0">
                <a:latin typeface="Public Sans" pitchFamily="2" charset="77"/>
              </a:rPr>
              <a:t> mus. </a:t>
            </a:r>
            <a:r>
              <a:rPr lang="en-GB" sz="2400" b="0" err="1">
                <a:latin typeface="Public Sans" pitchFamily="2" charset="77"/>
              </a:rPr>
              <a:t>Sed</a:t>
            </a:r>
            <a:r>
              <a:rPr lang="en-GB" sz="2400" b="0">
                <a:latin typeface="Public Sans" pitchFamily="2" charset="77"/>
              </a:rPr>
              <a:t> et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iaculis</a:t>
            </a:r>
            <a:r>
              <a:rPr lang="en-GB" sz="2400" b="0">
                <a:latin typeface="Public Sans" pitchFamily="2" charset="77"/>
              </a:rPr>
              <a:t>, </a:t>
            </a:r>
            <a:r>
              <a:rPr lang="en-GB" sz="2400" b="0" err="1">
                <a:latin typeface="Public Sans" pitchFamily="2" charset="77"/>
              </a:rPr>
              <a:t>ultricies</a:t>
            </a:r>
            <a:r>
              <a:rPr lang="en-GB" sz="2400" b="0">
                <a:latin typeface="Public Sans" pitchFamily="2" charset="77"/>
              </a:rPr>
              <a:t> </a:t>
            </a:r>
            <a:r>
              <a:rPr lang="en-GB" sz="2400" b="0" err="1">
                <a:latin typeface="Public Sans" pitchFamily="2" charset="77"/>
              </a:rPr>
              <a:t>sem</a:t>
            </a:r>
            <a:r>
              <a:rPr lang="en-GB" sz="2400" b="0">
                <a:latin typeface="Public Sans" pitchFamily="2" charset="77"/>
              </a:rPr>
              <a:t> at, </a:t>
            </a:r>
            <a:r>
              <a:rPr lang="en-GB" sz="2400" b="0" err="1">
                <a:latin typeface="Public Sans" pitchFamily="2" charset="77"/>
              </a:rPr>
              <a:t>tempor</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Maecenas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est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ullamcorper</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t>
            </a:r>
            <a:r>
              <a:rPr lang="en-GB" sz="2400" b="0" err="1">
                <a:latin typeface="Public Sans" pitchFamily="2" charset="77"/>
              </a:rPr>
              <a:t>dapibus</a:t>
            </a:r>
            <a:r>
              <a:rPr lang="en-GB" sz="2400" b="0">
                <a:latin typeface="Public Sans" pitchFamily="2" charset="77"/>
              </a:rPr>
              <a:t> </a:t>
            </a:r>
            <a:r>
              <a:rPr lang="en-GB" sz="2400" b="0" err="1">
                <a:latin typeface="Public Sans" pitchFamily="2" charset="77"/>
              </a:rPr>
              <a:t>sodales</a:t>
            </a:r>
            <a:r>
              <a:rPr lang="en-GB" sz="2400" b="0">
                <a:latin typeface="Public Sans" pitchFamily="2" charset="77"/>
              </a:rPr>
              <a:t>. Donec </a:t>
            </a:r>
            <a:r>
              <a:rPr lang="en-GB" sz="2400" b="0" err="1">
                <a:latin typeface="Public Sans" pitchFamily="2" charset="77"/>
              </a:rPr>
              <a:t>imperdiet</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mollis</a:t>
            </a:r>
            <a:r>
              <a:rPr lang="en-GB" sz="2400" b="0">
                <a:latin typeface="Public Sans" pitchFamily="2" charset="77"/>
              </a:rPr>
              <a:t> </a:t>
            </a:r>
            <a:r>
              <a:rPr lang="en-GB" sz="2400" b="0" err="1">
                <a:latin typeface="Public Sans" pitchFamily="2" charset="77"/>
              </a:rPr>
              <a:t>imperdiet</a:t>
            </a:r>
            <a:r>
              <a:rPr lang="en-GB" sz="2400" b="0">
                <a:latin typeface="Public Sans" pitchFamily="2" charset="77"/>
              </a:rPr>
              <a:t>. </a:t>
            </a:r>
            <a:br>
              <a:rPr lang="en-GB" sz="2400" b="0">
                <a:latin typeface="Public Sans" pitchFamily="2" charset="77"/>
              </a:rPr>
            </a:br>
            <a:br>
              <a:rPr lang="en-GB" sz="2400" b="0">
                <a:latin typeface="Public Sans" pitchFamily="2" charset="77"/>
              </a:rPr>
            </a:br>
            <a:r>
              <a:rPr lang="en-GB" sz="2400" b="0" err="1">
                <a:latin typeface="Public Sans" pitchFamily="2" charset="77"/>
              </a:rPr>
              <a:t>Sed</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a:t>
            </a:r>
            <a:r>
              <a:rPr lang="en-GB" sz="2400" b="0" err="1">
                <a:latin typeface="Public Sans" pitchFamily="2" charset="77"/>
              </a:rPr>
              <a:t>pellentesque</a:t>
            </a:r>
            <a:r>
              <a:rPr lang="en-GB" sz="2400" b="0">
                <a:latin typeface="Public Sans" pitchFamily="2" charset="77"/>
              </a:rPr>
              <a:t> ipsum non </a:t>
            </a:r>
            <a:r>
              <a:rPr lang="en-GB" sz="2400" b="0" err="1">
                <a:latin typeface="Public Sans" pitchFamily="2" charset="77"/>
              </a:rPr>
              <a:t>hendrerit</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ligula pharetra </a:t>
            </a:r>
            <a:r>
              <a:rPr lang="en-GB" sz="2400" b="0" err="1">
                <a:latin typeface="Public Sans" pitchFamily="2" charset="77"/>
              </a:rPr>
              <a:t>hendrerit</a:t>
            </a:r>
            <a:r>
              <a:rPr lang="en-GB" sz="2400" b="0">
                <a:latin typeface="Public Sans" pitchFamily="2" charset="77"/>
              </a:rPr>
              <a:t>.</a:t>
            </a:r>
            <a:endParaRPr lang="en-US"/>
          </a:p>
        </p:txBody>
      </p:sp>
      <p:pic>
        <p:nvPicPr>
          <p:cNvPr id="3" name="Picture 2">
            <a:extLst>
              <a:ext uri="{FF2B5EF4-FFF2-40B4-BE49-F238E27FC236}">
                <a16:creationId xmlns:a16="http://schemas.microsoft.com/office/drawing/2014/main" id="{95F4CB79-C54D-E854-0EAD-36095D6A0856}"/>
              </a:ext>
            </a:extLst>
          </p:cNvPr>
          <p:cNvPicPr>
            <a:picLocks noChangeAspect="1"/>
          </p:cNvPicPr>
          <p:nvPr userDrawn="1"/>
        </p:nvPicPr>
        <p:blipFill>
          <a:blip r:embed="rId2"/>
          <a:srcRect/>
          <a:stretch/>
        </p:blipFill>
        <p:spPr>
          <a:xfrm>
            <a:off x="9291701" y="5150883"/>
            <a:ext cx="2060511" cy="978455"/>
          </a:xfrm>
          <a:prstGeom prst="rect">
            <a:avLst/>
          </a:prstGeom>
        </p:spPr>
      </p:pic>
    </p:spTree>
    <p:extLst>
      <p:ext uri="{BB962C8B-B14F-4D97-AF65-F5344CB8AC3E}">
        <p14:creationId xmlns:p14="http://schemas.microsoft.com/office/powerpoint/2010/main" val="341792802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rgbClr val="3ABFF0">
            <a:alpha val="5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911225" y="908050"/>
            <a:ext cx="10440988" cy="3960813"/>
          </a:xfrm>
        </p:spPr>
        <p:txBody>
          <a:bodyPr lIns="0" tIns="0" rIns="0" bIns="0" numCol="2" spcCol="540000" anchor="t" anchorCtr="0">
            <a:noAutofit/>
          </a:bodyPr>
          <a:lstStyle>
            <a:lvl1pPr>
              <a:defRPr sz="2400" b="0" i="0">
                <a:solidFill>
                  <a:srgbClr val="01033C"/>
                </a:solidFill>
                <a:latin typeface="Arial" panose="020B0604020202020204" pitchFamily="34" charset="0"/>
                <a:ea typeface="Cooper Hewitt Bold" pitchFamily="2" charset="77"/>
                <a:cs typeface="Arial" panose="020B0604020202020204" pitchFamily="34" charset="0"/>
              </a:defRPr>
            </a:lvl1pPr>
          </a:lstStyle>
          <a:p>
            <a:r>
              <a:rPr lang="en-GB" sz="2400" b="0">
                <a:latin typeface="Public Sans" pitchFamily="2" charset="77"/>
              </a:rPr>
              <a:t>Lorem ipsum </a:t>
            </a:r>
            <a:r>
              <a:rPr lang="en-GB" sz="2400" b="0" err="1">
                <a:latin typeface="Public Sans" pitchFamily="2" charset="77"/>
              </a:rPr>
              <a:t>dolor</a:t>
            </a:r>
            <a:r>
              <a:rPr lang="en-GB" sz="2400" b="0">
                <a:latin typeface="Public Sans" pitchFamily="2" charset="77"/>
              </a:rPr>
              <a:t> sit </a:t>
            </a:r>
            <a:r>
              <a:rPr lang="en-GB" sz="2400" b="0" err="1">
                <a:latin typeface="Public Sans" pitchFamily="2" charset="77"/>
              </a:rPr>
              <a:t>amet</a:t>
            </a:r>
            <a:r>
              <a:rPr lang="en-GB" sz="2400" b="0">
                <a:latin typeface="Public Sans" pitchFamily="2" charset="77"/>
              </a:rPr>
              <a:t>, </a:t>
            </a:r>
            <a:r>
              <a:rPr lang="en-GB" sz="2400" b="0" err="1">
                <a:latin typeface="Public Sans" pitchFamily="2" charset="77"/>
              </a:rPr>
              <a:t>consectetur</a:t>
            </a:r>
            <a:r>
              <a:rPr lang="en-GB" sz="2400" b="0">
                <a:latin typeface="Public Sans" pitchFamily="2" charset="77"/>
              </a:rPr>
              <a:t> </a:t>
            </a:r>
            <a:r>
              <a:rPr lang="en-GB" sz="2400" b="0" err="1">
                <a:latin typeface="Public Sans" pitchFamily="2" charset="77"/>
              </a:rPr>
              <a:t>adipiscing</a:t>
            </a:r>
            <a:r>
              <a:rPr lang="en-GB" sz="2400" b="0">
                <a:latin typeface="Public Sans" pitchFamily="2" charset="77"/>
              </a:rPr>
              <a:t> </a:t>
            </a:r>
            <a:r>
              <a:rPr lang="en-GB" sz="2400" b="0" err="1">
                <a:latin typeface="Public Sans" pitchFamily="2" charset="77"/>
              </a:rPr>
              <a:t>elit</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a </a:t>
            </a:r>
            <a:r>
              <a:rPr lang="en-GB" sz="2400" b="0" err="1">
                <a:latin typeface="Public Sans" pitchFamily="2" charset="77"/>
              </a:rPr>
              <a:t>dolor</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placerat</a:t>
            </a:r>
            <a:r>
              <a:rPr lang="en-GB" sz="2400" b="0">
                <a:latin typeface="Public Sans" pitchFamily="2" charset="77"/>
              </a:rPr>
              <a:t> </a:t>
            </a:r>
            <a:r>
              <a:rPr lang="en-GB" sz="2400" b="0" err="1">
                <a:latin typeface="Public Sans" pitchFamily="2" charset="77"/>
              </a:rPr>
              <a:t>leo</a:t>
            </a:r>
            <a:r>
              <a:rPr lang="en-GB" sz="2400" b="0">
                <a:latin typeface="Public Sans" pitchFamily="2" charset="77"/>
              </a:rPr>
              <a:t> </a:t>
            </a:r>
            <a:r>
              <a:rPr lang="en-GB" sz="2400" b="0" err="1">
                <a:latin typeface="Public Sans" pitchFamily="2" charset="77"/>
              </a:rPr>
              <a:t>quis</a:t>
            </a:r>
            <a:r>
              <a:rPr lang="en-GB" sz="2400" b="0">
                <a:latin typeface="Public Sans" pitchFamily="2" charset="77"/>
              </a:rPr>
              <a:t>, </a:t>
            </a:r>
            <a:r>
              <a:rPr lang="en-GB" sz="2400" b="0" err="1">
                <a:latin typeface="Public Sans" pitchFamily="2" charset="77"/>
              </a:rPr>
              <a:t>interdum</a:t>
            </a:r>
            <a:r>
              <a:rPr lang="en-GB" sz="2400" b="0">
                <a:latin typeface="Public Sans" pitchFamily="2" charset="77"/>
              </a:rPr>
              <a:t> </a:t>
            </a:r>
            <a:r>
              <a:rPr lang="en-GB" sz="2400" b="0" err="1">
                <a:latin typeface="Public Sans" pitchFamily="2" charset="77"/>
              </a:rPr>
              <a:t>erat</a:t>
            </a:r>
            <a:r>
              <a:rPr lang="en-GB" sz="2400" b="0">
                <a:latin typeface="Public Sans" pitchFamily="2" charset="77"/>
              </a:rPr>
              <a:t>. Vestibulum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pretium</a:t>
            </a:r>
            <a:r>
              <a:rPr lang="en-GB" sz="2400" b="0">
                <a:latin typeface="Public Sans" pitchFamily="2" charset="77"/>
              </a:rPr>
              <a: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Nullam</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turpis</a:t>
            </a:r>
            <a:r>
              <a:rPr lang="en-GB" sz="2400" b="0">
                <a:latin typeface="Public Sans" pitchFamily="2" charset="77"/>
              </a:rPr>
              <a:t> id </a:t>
            </a:r>
            <a:r>
              <a:rPr lang="en-GB" sz="2400" b="0" err="1">
                <a:latin typeface="Public Sans" pitchFamily="2" charset="77"/>
              </a:rPr>
              <a:t>pellentesque</a:t>
            </a:r>
            <a:r>
              <a:rPr lang="en-GB" sz="2400" b="0">
                <a:latin typeface="Public Sans" pitchFamily="2" charset="77"/>
              </a:rPr>
              <a:t> </a:t>
            </a:r>
            <a:r>
              <a:rPr lang="en-GB" sz="2400" b="0" err="1">
                <a:latin typeface="Public Sans" pitchFamily="2" charset="77"/>
              </a:rPr>
              <a:t>sagittis</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mi </a:t>
            </a:r>
            <a:r>
              <a:rPr lang="en-GB" sz="2400" b="0" err="1">
                <a:latin typeface="Public Sans" pitchFamily="2" charset="77"/>
              </a:rPr>
              <a:t>euismod</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 </a:t>
            </a:r>
            <a:r>
              <a:rPr lang="en-GB" sz="2400" b="0" err="1">
                <a:latin typeface="Public Sans" pitchFamily="2" charset="77"/>
              </a:rPr>
              <a:t>elementum</a:t>
            </a:r>
            <a:r>
              <a:rPr lang="en-GB" sz="2400" b="0">
                <a:latin typeface="Public Sans" pitchFamily="2" charset="77"/>
              </a:rPr>
              <a:t> ex eros non </a:t>
            </a:r>
            <a:r>
              <a:rPr lang="en-GB" sz="2400" b="0" err="1">
                <a:latin typeface="Public Sans" pitchFamily="2" charset="77"/>
              </a:rPr>
              <a:t>felis</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pharetra, </a:t>
            </a:r>
            <a:r>
              <a:rPr lang="en-GB" sz="2400" b="0" err="1">
                <a:latin typeface="Public Sans" pitchFamily="2" charset="77"/>
              </a:rPr>
              <a:t>sapien</a:t>
            </a:r>
            <a:r>
              <a:rPr lang="en-GB" sz="2400" b="0">
                <a:latin typeface="Public Sans" pitchFamily="2" charset="77"/>
              </a:rPr>
              <a:t> id </a:t>
            </a:r>
            <a:r>
              <a:rPr lang="en-GB" sz="2400" b="0" err="1">
                <a:latin typeface="Public Sans" pitchFamily="2" charset="77"/>
              </a:rPr>
              <a:t>sollicitudin</a:t>
            </a:r>
            <a:r>
              <a:rPr lang="en-GB" sz="2400" b="0">
                <a:latin typeface="Public Sans" pitchFamily="2" charset="77"/>
              </a:rPr>
              <a:t> pulvinar, ex magna </a:t>
            </a:r>
            <a:r>
              <a:rPr lang="en-GB" sz="2400" b="0" err="1">
                <a:latin typeface="Public Sans" pitchFamily="2" charset="77"/>
              </a:rPr>
              <a:t>iaculis</a:t>
            </a:r>
            <a:r>
              <a:rPr lang="en-GB" sz="2400" b="0">
                <a:latin typeface="Public Sans" pitchFamily="2" charset="77"/>
              </a:rPr>
              <a:t> magna, </a:t>
            </a:r>
            <a:r>
              <a:rPr lang="en-GB" sz="2400" b="0" err="1">
                <a:latin typeface="Public Sans" pitchFamily="2" charset="77"/>
              </a:rPr>
              <a:t>ut</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augue</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eget</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varius</a:t>
            </a:r>
            <a:r>
              <a:rPr lang="en-GB" sz="2400" b="0">
                <a:latin typeface="Public Sans" pitchFamily="2" charset="77"/>
              </a:rPr>
              <a:t> </a:t>
            </a:r>
            <a:r>
              <a:rPr lang="en-GB" sz="2400" b="0" err="1">
                <a:latin typeface="Public Sans" pitchFamily="2" charset="77"/>
              </a:rPr>
              <a:t>natoque</a:t>
            </a:r>
            <a:r>
              <a:rPr lang="en-GB" sz="2400" b="0">
                <a:latin typeface="Public Sans" pitchFamily="2" charset="77"/>
              </a:rPr>
              <a:t> </a:t>
            </a:r>
            <a:r>
              <a:rPr lang="en-GB" sz="2400" b="0" err="1">
                <a:latin typeface="Public Sans" pitchFamily="2" charset="77"/>
              </a:rPr>
              <a:t>penatibus</a:t>
            </a:r>
            <a:r>
              <a:rPr lang="en-GB" sz="2400" b="0">
                <a:latin typeface="Public Sans" pitchFamily="2" charset="77"/>
              </a:rPr>
              <a:t> et </a:t>
            </a:r>
            <a:r>
              <a:rPr lang="en-GB" sz="2400" b="0" err="1">
                <a:latin typeface="Public Sans" pitchFamily="2" charset="77"/>
              </a:rPr>
              <a:t>magnis</a:t>
            </a:r>
            <a:r>
              <a:rPr lang="en-GB" sz="2400" b="0">
                <a:latin typeface="Public Sans" pitchFamily="2" charset="77"/>
              </a:rPr>
              <a:t> dis parturient </a:t>
            </a:r>
            <a:r>
              <a:rPr lang="en-GB" sz="2400" b="0" err="1">
                <a:latin typeface="Public Sans" pitchFamily="2" charset="77"/>
              </a:rPr>
              <a:t>montes</a:t>
            </a:r>
            <a:r>
              <a:rPr lang="en-GB" sz="2400" b="0">
                <a:latin typeface="Public Sans" pitchFamily="2" charset="77"/>
              </a:rPr>
              <a:t>, </a:t>
            </a:r>
            <a:r>
              <a:rPr lang="en-GB" sz="2400" b="0" err="1">
                <a:latin typeface="Public Sans" pitchFamily="2" charset="77"/>
              </a:rPr>
              <a:t>nascetur</a:t>
            </a:r>
            <a:r>
              <a:rPr lang="en-GB" sz="2400" b="0">
                <a:latin typeface="Public Sans" pitchFamily="2" charset="77"/>
              </a:rPr>
              <a:t> </a:t>
            </a:r>
            <a:r>
              <a:rPr lang="en-GB" sz="2400" b="0" err="1">
                <a:latin typeface="Public Sans" pitchFamily="2" charset="77"/>
              </a:rPr>
              <a:t>ridiculus</a:t>
            </a:r>
            <a:r>
              <a:rPr lang="en-GB" sz="2400" b="0">
                <a:latin typeface="Public Sans" pitchFamily="2" charset="77"/>
              </a:rPr>
              <a:t> mus. </a:t>
            </a:r>
            <a:r>
              <a:rPr lang="en-GB" sz="2400" b="0" err="1">
                <a:latin typeface="Public Sans" pitchFamily="2" charset="77"/>
              </a:rPr>
              <a:t>Sed</a:t>
            </a:r>
            <a:r>
              <a:rPr lang="en-GB" sz="2400" b="0">
                <a:latin typeface="Public Sans" pitchFamily="2" charset="77"/>
              </a:rPr>
              <a:t> et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iaculis</a:t>
            </a:r>
            <a:r>
              <a:rPr lang="en-GB" sz="2400" b="0">
                <a:latin typeface="Public Sans" pitchFamily="2" charset="77"/>
              </a:rPr>
              <a:t>, </a:t>
            </a:r>
            <a:r>
              <a:rPr lang="en-GB" sz="2400" b="0" err="1">
                <a:latin typeface="Public Sans" pitchFamily="2" charset="77"/>
              </a:rPr>
              <a:t>ultricies</a:t>
            </a:r>
            <a:r>
              <a:rPr lang="en-GB" sz="2400" b="0">
                <a:latin typeface="Public Sans" pitchFamily="2" charset="77"/>
              </a:rPr>
              <a:t> </a:t>
            </a:r>
            <a:r>
              <a:rPr lang="en-GB" sz="2400" b="0" err="1">
                <a:latin typeface="Public Sans" pitchFamily="2" charset="77"/>
              </a:rPr>
              <a:t>sem</a:t>
            </a:r>
            <a:r>
              <a:rPr lang="en-GB" sz="2400" b="0">
                <a:latin typeface="Public Sans" pitchFamily="2" charset="77"/>
              </a:rPr>
              <a:t> at, </a:t>
            </a:r>
            <a:r>
              <a:rPr lang="en-GB" sz="2400" b="0" err="1">
                <a:latin typeface="Public Sans" pitchFamily="2" charset="77"/>
              </a:rPr>
              <a:t>tempor</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Maecenas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est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ullamcorper</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t>
            </a:r>
            <a:r>
              <a:rPr lang="en-GB" sz="2400" b="0" err="1">
                <a:latin typeface="Public Sans" pitchFamily="2" charset="77"/>
              </a:rPr>
              <a:t>dapibus</a:t>
            </a:r>
            <a:r>
              <a:rPr lang="en-GB" sz="2400" b="0">
                <a:latin typeface="Public Sans" pitchFamily="2" charset="77"/>
              </a:rPr>
              <a:t> </a:t>
            </a:r>
            <a:r>
              <a:rPr lang="en-GB" sz="2400" b="0" err="1">
                <a:latin typeface="Public Sans" pitchFamily="2" charset="77"/>
              </a:rPr>
              <a:t>sodales</a:t>
            </a:r>
            <a:r>
              <a:rPr lang="en-GB" sz="2400" b="0">
                <a:latin typeface="Public Sans" pitchFamily="2" charset="77"/>
              </a:rPr>
              <a:t>. Donec </a:t>
            </a:r>
            <a:r>
              <a:rPr lang="en-GB" sz="2400" b="0" err="1">
                <a:latin typeface="Public Sans" pitchFamily="2" charset="77"/>
              </a:rPr>
              <a:t>imperdiet</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mollis</a:t>
            </a:r>
            <a:r>
              <a:rPr lang="en-GB" sz="2400" b="0">
                <a:latin typeface="Public Sans" pitchFamily="2" charset="77"/>
              </a:rPr>
              <a:t> </a:t>
            </a:r>
            <a:r>
              <a:rPr lang="en-GB" sz="2400" b="0" err="1">
                <a:latin typeface="Public Sans" pitchFamily="2" charset="77"/>
              </a:rPr>
              <a:t>imperdiet</a:t>
            </a:r>
            <a:r>
              <a:rPr lang="en-GB" sz="2400" b="0">
                <a:latin typeface="Public Sans" pitchFamily="2" charset="77"/>
              </a:rPr>
              <a:t>. </a:t>
            </a:r>
            <a:br>
              <a:rPr lang="en-GB" sz="2400" b="0">
                <a:latin typeface="Public Sans" pitchFamily="2" charset="77"/>
              </a:rPr>
            </a:br>
            <a:br>
              <a:rPr lang="en-GB" sz="2400" b="0">
                <a:latin typeface="Public Sans" pitchFamily="2" charset="77"/>
              </a:rPr>
            </a:br>
            <a:r>
              <a:rPr lang="en-GB" sz="2400" b="0" err="1">
                <a:latin typeface="Public Sans" pitchFamily="2" charset="77"/>
              </a:rPr>
              <a:t>Sed</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a:t>
            </a:r>
            <a:r>
              <a:rPr lang="en-GB" sz="2400" b="0" err="1">
                <a:latin typeface="Public Sans" pitchFamily="2" charset="77"/>
              </a:rPr>
              <a:t>pellentesque</a:t>
            </a:r>
            <a:r>
              <a:rPr lang="en-GB" sz="2400" b="0">
                <a:latin typeface="Public Sans" pitchFamily="2" charset="77"/>
              </a:rPr>
              <a:t> ipsum non </a:t>
            </a:r>
            <a:r>
              <a:rPr lang="en-GB" sz="2400" b="0" err="1">
                <a:latin typeface="Public Sans" pitchFamily="2" charset="77"/>
              </a:rPr>
              <a:t>hendrerit</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ligula pharetra </a:t>
            </a:r>
            <a:r>
              <a:rPr lang="en-GB" sz="2400" b="0" err="1">
                <a:latin typeface="Public Sans" pitchFamily="2" charset="77"/>
              </a:rPr>
              <a:t>hendrerit</a:t>
            </a:r>
            <a:r>
              <a:rPr lang="en-GB" sz="2400" b="0">
                <a:latin typeface="Public Sans" pitchFamily="2" charset="77"/>
              </a:rPr>
              <a:t>.</a:t>
            </a:r>
            <a:endParaRPr lang="en-US"/>
          </a:p>
        </p:txBody>
      </p:sp>
      <p:pic>
        <p:nvPicPr>
          <p:cNvPr id="5" name="Picture 4">
            <a:extLst>
              <a:ext uri="{FF2B5EF4-FFF2-40B4-BE49-F238E27FC236}">
                <a16:creationId xmlns:a16="http://schemas.microsoft.com/office/drawing/2014/main" id="{78E25894-D2BD-1F03-574D-74BEC225F97C}"/>
              </a:ext>
            </a:extLst>
          </p:cNvPr>
          <p:cNvPicPr>
            <a:picLocks noChangeAspect="1"/>
          </p:cNvPicPr>
          <p:nvPr userDrawn="1"/>
        </p:nvPicPr>
        <p:blipFill>
          <a:blip r:embed="rId2"/>
          <a:srcRect/>
          <a:stretch/>
        </p:blipFill>
        <p:spPr>
          <a:xfrm>
            <a:off x="9147824" y="4978400"/>
            <a:ext cx="2385467" cy="1344387"/>
          </a:xfrm>
          <a:prstGeom prst="rect">
            <a:avLst/>
          </a:prstGeom>
        </p:spPr>
      </p:pic>
    </p:spTree>
    <p:extLst>
      <p:ext uri="{BB962C8B-B14F-4D97-AF65-F5344CB8AC3E}">
        <p14:creationId xmlns:p14="http://schemas.microsoft.com/office/powerpoint/2010/main" val="34179280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2_Section Header">
    <p:bg>
      <p:bgPr>
        <a:solidFill>
          <a:srgbClr val="01033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911225" y="908050"/>
            <a:ext cx="10440988" cy="2520950"/>
          </a:xfrm>
        </p:spPr>
        <p:txBody>
          <a:bodyPr lIns="0" tIns="0" rIns="0" bIns="0" anchor="t" anchorCtr="0">
            <a:noAutofit/>
          </a:bodyPr>
          <a:lstStyle>
            <a:lvl1pPr>
              <a:defRPr sz="7200" b="1" i="0">
                <a:solidFill>
                  <a:srgbClr val="3ADDC2"/>
                </a:solidFill>
                <a:latin typeface="Arial" panose="020B0604020202020204" pitchFamily="34" charset="0"/>
                <a:ea typeface="COOPERHEWITT-SEMIBOLD" pitchFamily="2" charset="77"/>
              </a:defRPr>
            </a:lvl1pPr>
          </a:lstStyle>
          <a:p>
            <a:r>
              <a:rPr lang="en-GB"/>
              <a:t>Click to edit </a:t>
            </a:r>
            <a:br>
              <a:rPr lang="en-GB"/>
            </a:br>
            <a:r>
              <a:rPr lang="en-GB"/>
              <a:t>Master title style</a:t>
            </a:r>
            <a:endParaRPr lang="en-US"/>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911225" y="3429000"/>
            <a:ext cx="6932295" cy="2700338"/>
          </a:xfrm>
        </p:spPr>
        <p:txBody>
          <a:bodyPr lIns="0" tIns="0" rIns="0" bIns="0">
            <a:noAutofit/>
          </a:bodyPr>
          <a:lstStyle>
            <a:lvl1pPr marL="0" indent="0">
              <a:buNone/>
              <a:defRPr sz="2400" b="0" i="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4" name="Picture 3" descr="Text&#10;&#10;Description automatically generated">
            <a:extLst>
              <a:ext uri="{FF2B5EF4-FFF2-40B4-BE49-F238E27FC236}">
                <a16:creationId xmlns:a16="http://schemas.microsoft.com/office/drawing/2014/main" id="{4BF95545-73BE-BFF0-728E-65EE3D71481A}"/>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201380492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itle Slide">
    <p:bg>
      <p:bgPr>
        <a:gradFill>
          <a:gsLst>
            <a:gs pos="0">
              <a:srgbClr val="005EB8"/>
            </a:gs>
            <a:gs pos="50000">
              <a:srgbClr val="257FA0"/>
            </a:gs>
            <a:gs pos="100000">
              <a:srgbClr val="228575"/>
            </a:gs>
          </a:gsLst>
          <a:lin ang="0" scaled="0"/>
        </a:gra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911225" y="3624944"/>
            <a:ext cx="10440988" cy="1243920"/>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1" spc="-150">
              <a:solidFill>
                <a:schemeClr val="bg1"/>
              </a:solidFill>
              <a:latin typeface="COOPERHEWITT-MEDIUM" pitchFamily="2" charset="77"/>
              <a:ea typeface="COOPERHEWITT-MEDIUM" pitchFamily="2" charset="77"/>
            </a:endParaRPr>
          </a:p>
        </p:txBody>
      </p:sp>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911225" y="908050"/>
            <a:ext cx="10440988" cy="2520950"/>
          </a:xfrm>
        </p:spPr>
        <p:txBody>
          <a:bodyPr lIns="0" tIns="0" rIns="0" bIns="0" anchor="t" anchorCtr="0">
            <a:noAutofit/>
          </a:bodyPr>
          <a:lstStyle>
            <a:lvl1pPr>
              <a:defRPr sz="72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pic>
        <p:nvPicPr>
          <p:cNvPr id="2" name="Picture 1" descr="Text&#10;&#10;Description automatically generated">
            <a:extLst>
              <a:ext uri="{FF2B5EF4-FFF2-40B4-BE49-F238E27FC236}">
                <a16:creationId xmlns:a16="http://schemas.microsoft.com/office/drawing/2014/main" id="{22B7F53C-3CB3-C0EE-7A6B-E22CC7EB3177}"/>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133881558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bg>
      <p:bgPr>
        <a:gradFill>
          <a:gsLst>
            <a:gs pos="0">
              <a:srgbClr val="005EB8"/>
            </a:gs>
            <a:gs pos="50000">
              <a:srgbClr val="257FA0"/>
            </a:gs>
            <a:gs pos="100000">
              <a:srgbClr val="228575"/>
            </a:gs>
          </a:gsLst>
          <a:lin ang="0" scaled="0"/>
        </a:gra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911225" y="3624944"/>
            <a:ext cx="10440988" cy="1243920"/>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0" i="0" spc="-150">
              <a:solidFill>
                <a:schemeClr val="bg1"/>
              </a:solidFill>
              <a:latin typeface="Arial" panose="020B0604020202020204" pitchFamily="34" charset="0"/>
              <a:ea typeface="COOPERHEWITT-MEDIUM" pitchFamily="2" charset="77"/>
            </a:endParaRPr>
          </a:p>
        </p:txBody>
      </p:sp>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911225" y="908050"/>
            <a:ext cx="10440988" cy="2520950"/>
          </a:xfrm>
        </p:spPr>
        <p:txBody>
          <a:bodyPr lIns="0" tIns="0" rIns="0" bIns="0" anchor="t" anchorCtr="0">
            <a:noAutofit/>
          </a:bodyPr>
          <a:lstStyle>
            <a:lvl1pPr>
              <a:defRPr sz="72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pic>
        <p:nvPicPr>
          <p:cNvPr id="2" name="Picture 1" descr="Text&#10;&#10;Description automatically generated">
            <a:extLst>
              <a:ext uri="{FF2B5EF4-FFF2-40B4-BE49-F238E27FC236}">
                <a16:creationId xmlns:a16="http://schemas.microsoft.com/office/drawing/2014/main" id="{22B7F53C-3CB3-C0EE-7A6B-E22CC7EB3177}"/>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133881558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rgbClr val="3ABFF0">
            <a:alpha val="1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91406-F73D-9C42-9AAD-4619073907B0}"/>
              </a:ext>
            </a:extLst>
          </p:cNvPr>
          <p:cNvSpPr>
            <a:spLocks noGrp="1"/>
          </p:cNvSpPr>
          <p:nvPr>
            <p:ph type="title"/>
          </p:nvPr>
        </p:nvSpPr>
        <p:spPr>
          <a:xfrm>
            <a:off x="911225" y="908050"/>
            <a:ext cx="10440988" cy="917575"/>
          </a:xfrm>
        </p:spPr>
        <p:txBody>
          <a:bodyPr lIns="0" tIns="0" rIns="0" bIns="0" anchor="t" anchorCtr="0">
            <a:noAutofit/>
          </a:bodyPr>
          <a:lstStyle>
            <a:lvl1pPr>
              <a:defRPr sz="4400" b="1" i="0">
                <a:solidFill>
                  <a:srgbClr val="005EB8"/>
                </a:solidFill>
                <a:latin typeface="Arial" panose="020B0604020202020204" pitchFamily="34" charset="0"/>
                <a:ea typeface="COOPERHEWITT-SEMIBOLD" pitchFamily="2" charset="77"/>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0F204BA-AAD4-4145-9060-4B23AC6E7CD3}"/>
              </a:ext>
            </a:extLst>
          </p:cNvPr>
          <p:cNvSpPr>
            <a:spLocks noGrp="1"/>
          </p:cNvSpPr>
          <p:nvPr>
            <p:ph sz="half" idx="1"/>
          </p:nvPr>
        </p:nvSpPr>
        <p:spPr>
          <a:xfrm>
            <a:off x="911224" y="1825624"/>
            <a:ext cx="4951881" cy="4303713"/>
          </a:xfrm>
        </p:spPr>
        <p:txBody>
          <a:bodyPr lIns="0" tIns="0" rIns="0" bIns="0">
            <a:noAutofit/>
          </a:bodyPr>
          <a:lstStyle>
            <a:lvl1pPr>
              <a:defRPr sz="1600">
                <a:latin typeface="Arial" panose="020B0604020202020204" pitchFamily="34" charset="0"/>
                <a:cs typeface="Arial" panose="020B0604020202020204" pitchFamily="34" charset="0"/>
              </a:defRPr>
            </a:lvl1pPr>
            <a:lvl2pPr>
              <a:defRPr sz="1400">
                <a:latin typeface="Arial" panose="020B0604020202020204" pitchFamily="34" charset="0"/>
                <a:cs typeface="Arial" panose="020B0604020202020204" pitchFamily="34" charset="0"/>
              </a:defRPr>
            </a:lvl2pPr>
            <a:lvl3pPr>
              <a:defRPr sz="1200">
                <a:latin typeface="Arial" panose="020B0604020202020204" pitchFamily="34" charset="0"/>
                <a:cs typeface="Arial" panose="020B0604020202020204" pitchFamily="34" charset="0"/>
              </a:defRPr>
            </a:lvl3pPr>
            <a:lvl4pPr>
              <a:defRPr sz="1100">
                <a:latin typeface="Arial" panose="020B0604020202020204" pitchFamily="34" charset="0"/>
                <a:cs typeface="Arial" panose="020B0604020202020204" pitchFamily="34" charset="0"/>
              </a:defRPr>
            </a:lvl4pPr>
            <a:lvl5pPr>
              <a:defRPr sz="1100">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08FE7EF-380A-8B4F-8044-D711670A7E64}"/>
              </a:ext>
            </a:extLst>
          </p:cNvPr>
          <p:cNvSpPr>
            <a:spLocks noGrp="1"/>
          </p:cNvSpPr>
          <p:nvPr>
            <p:ph sz="half" idx="2"/>
          </p:nvPr>
        </p:nvSpPr>
        <p:spPr>
          <a:xfrm>
            <a:off x="6328880" y="1825625"/>
            <a:ext cx="5023333" cy="3043238"/>
          </a:xfrm>
        </p:spPr>
        <p:txBody>
          <a:bodyPr lIns="0" tIns="0" rIns="0" bIns="0">
            <a:noAutofit/>
          </a:bodyPr>
          <a:lstStyle>
            <a:lvl1pPr>
              <a:defRPr sz="1600">
                <a:solidFill>
                  <a:srgbClr val="01033C"/>
                </a:solidFill>
                <a:latin typeface="Arial" panose="020B0604020202020204" pitchFamily="34" charset="0"/>
                <a:cs typeface="Arial" panose="020B0604020202020204" pitchFamily="34" charset="0"/>
              </a:defRPr>
            </a:lvl1pPr>
            <a:lvl2pPr>
              <a:defRPr sz="1400">
                <a:solidFill>
                  <a:srgbClr val="01033C"/>
                </a:solidFill>
                <a:latin typeface="Arial" panose="020B0604020202020204" pitchFamily="34" charset="0"/>
                <a:cs typeface="Arial" panose="020B0604020202020204" pitchFamily="34" charset="0"/>
              </a:defRPr>
            </a:lvl2pPr>
            <a:lvl3pPr>
              <a:defRPr sz="1200">
                <a:solidFill>
                  <a:srgbClr val="01033C"/>
                </a:solidFill>
                <a:latin typeface="Arial" panose="020B0604020202020204" pitchFamily="34" charset="0"/>
                <a:cs typeface="Arial" panose="020B0604020202020204" pitchFamily="34" charset="0"/>
              </a:defRPr>
            </a:lvl3pPr>
            <a:lvl4pPr>
              <a:defRPr sz="1100">
                <a:solidFill>
                  <a:srgbClr val="01033C"/>
                </a:solidFill>
                <a:latin typeface="Arial" panose="020B0604020202020204" pitchFamily="34" charset="0"/>
                <a:cs typeface="Arial" panose="020B0604020202020204" pitchFamily="34" charset="0"/>
              </a:defRPr>
            </a:lvl4pPr>
            <a:lvl5pPr>
              <a:defRPr sz="1100">
                <a:solidFill>
                  <a:srgbClr val="01033C"/>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5" name="Picture 4">
            <a:extLst>
              <a:ext uri="{FF2B5EF4-FFF2-40B4-BE49-F238E27FC236}">
                <a16:creationId xmlns:a16="http://schemas.microsoft.com/office/drawing/2014/main" id="{C61D122B-3A08-A23B-851E-BAE0987B524A}"/>
              </a:ext>
            </a:extLst>
          </p:cNvPr>
          <p:cNvPicPr>
            <a:picLocks noChangeAspect="1"/>
          </p:cNvPicPr>
          <p:nvPr userDrawn="1"/>
        </p:nvPicPr>
        <p:blipFill>
          <a:blip r:embed="rId2"/>
          <a:srcRect/>
          <a:stretch/>
        </p:blipFill>
        <p:spPr>
          <a:xfrm>
            <a:off x="9291701" y="5150883"/>
            <a:ext cx="2060511" cy="978455"/>
          </a:xfrm>
          <a:prstGeom prst="rect">
            <a:avLst/>
          </a:prstGeom>
        </p:spPr>
      </p:pic>
      <p:cxnSp>
        <p:nvCxnSpPr>
          <p:cNvPr id="7" name="Straight Connector 6">
            <a:extLst>
              <a:ext uri="{FF2B5EF4-FFF2-40B4-BE49-F238E27FC236}">
                <a16:creationId xmlns:a16="http://schemas.microsoft.com/office/drawing/2014/main" id="{0BA927DC-D0BD-0D3C-27FA-13DF6E25A658}"/>
              </a:ext>
            </a:extLst>
          </p:cNvPr>
          <p:cNvCxnSpPr>
            <a:cxnSpLocks/>
          </p:cNvCxnSpPr>
          <p:nvPr userDrawn="1"/>
        </p:nvCxnSpPr>
        <p:spPr>
          <a:xfrm>
            <a:off x="6096000" y="1825624"/>
            <a:ext cx="0" cy="4303714"/>
          </a:xfrm>
          <a:prstGeom prst="line">
            <a:avLst/>
          </a:prstGeom>
          <a:ln w="25400">
            <a:solidFill>
              <a:srgbClr val="3ABF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466231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1_Two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91406-F73D-9C42-9AAD-4619073907B0}"/>
              </a:ext>
            </a:extLst>
          </p:cNvPr>
          <p:cNvSpPr>
            <a:spLocks noGrp="1"/>
          </p:cNvSpPr>
          <p:nvPr>
            <p:ph type="title"/>
          </p:nvPr>
        </p:nvSpPr>
        <p:spPr>
          <a:xfrm>
            <a:off x="911225" y="908050"/>
            <a:ext cx="10440988" cy="917575"/>
          </a:xfrm>
        </p:spPr>
        <p:txBody>
          <a:bodyPr lIns="0" tIns="0" rIns="0" bIns="0" anchor="t" anchorCtr="0">
            <a:noAutofit/>
          </a:bodyPr>
          <a:lstStyle>
            <a:lvl1pPr>
              <a:defRPr sz="4400" b="1" i="0">
                <a:solidFill>
                  <a:schemeClr val="bg1"/>
                </a:solidFill>
                <a:latin typeface="Arial" panose="020B0604020202020204" pitchFamily="34" charset="0"/>
                <a:ea typeface="COOPERHEWITT-SEMIBOLD" pitchFamily="2" charset="77"/>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0F204BA-AAD4-4145-9060-4B23AC6E7CD3}"/>
              </a:ext>
            </a:extLst>
          </p:cNvPr>
          <p:cNvSpPr>
            <a:spLocks noGrp="1"/>
          </p:cNvSpPr>
          <p:nvPr>
            <p:ph sz="half" idx="1"/>
          </p:nvPr>
        </p:nvSpPr>
        <p:spPr>
          <a:xfrm>
            <a:off x="911224" y="1825624"/>
            <a:ext cx="4951881" cy="4303713"/>
          </a:xfrm>
        </p:spPr>
        <p:txBody>
          <a:bodyPr lIns="0" tIns="0" rIns="0" bIns="0">
            <a:noAutofit/>
          </a:bodyPr>
          <a:lstStyle>
            <a:lvl1pPr>
              <a:defRPr sz="1600">
                <a:solidFill>
                  <a:schemeClr val="bg1"/>
                </a:solidFill>
                <a:latin typeface="Arial" panose="020B0604020202020204" pitchFamily="34" charset="0"/>
                <a:cs typeface="Arial" panose="020B0604020202020204" pitchFamily="34" charset="0"/>
              </a:defRPr>
            </a:lvl1pPr>
            <a:lvl2pPr>
              <a:defRPr sz="1400">
                <a:solidFill>
                  <a:schemeClr val="bg1"/>
                </a:solidFill>
                <a:latin typeface="Arial" panose="020B0604020202020204" pitchFamily="34" charset="0"/>
                <a:cs typeface="Arial" panose="020B0604020202020204" pitchFamily="34" charset="0"/>
              </a:defRPr>
            </a:lvl2pPr>
            <a:lvl3pPr>
              <a:defRPr sz="1200">
                <a:solidFill>
                  <a:schemeClr val="bg1"/>
                </a:solidFill>
                <a:latin typeface="Arial" panose="020B0604020202020204" pitchFamily="34" charset="0"/>
                <a:cs typeface="Arial" panose="020B0604020202020204" pitchFamily="34" charset="0"/>
              </a:defRPr>
            </a:lvl3pPr>
            <a:lvl4pPr>
              <a:defRPr sz="1100">
                <a:solidFill>
                  <a:schemeClr val="bg1"/>
                </a:solidFill>
                <a:latin typeface="Arial" panose="020B0604020202020204" pitchFamily="34" charset="0"/>
                <a:cs typeface="Arial" panose="020B0604020202020204" pitchFamily="34" charset="0"/>
              </a:defRPr>
            </a:lvl4pPr>
            <a:lvl5pPr>
              <a:defRPr sz="1100">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08FE7EF-380A-8B4F-8044-D711670A7E64}"/>
              </a:ext>
            </a:extLst>
          </p:cNvPr>
          <p:cNvSpPr>
            <a:spLocks noGrp="1"/>
          </p:cNvSpPr>
          <p:nvPr>
            <p:ph sz="half" idx="2"/>
          </p:nvPr>
        </p:nvSpPr>
        <p:spPr>
          <a:xfrm>
            <a:off x="6328880" y="1825625"/>
            <a:ext cx="5023333" cy="3043238"/>
          </a:xfrm>
        </p:spPr>
        <p:txBody>
          <a:bodyPr lIns="0" tIns="0" rIns="0" bIns="0">
            <a:noAutofit/>
          </a:bodyPr>
          <a:lstStyle>
            <a:lvl1pPr>
              <a:defRPr sz="1600">
                <a:solidFill>
                  <a:schemeClr val="bg1"/>
                </a:solidFill>
                <a:latin typeface="Arial" panose="020B0604020202020204" pitchFamily="34" charset="0"/>
                <a:cs typeface="Arial" panose="020B0604020202020204" pitchFamily="34" charset="0"/>
              </a:defRPr>
            </a:lvl1pPr>
            <a:lvl2pPr>
              <a:defRPr sz="1400">
                <a:solidFill>
                  <a:schemeClr val="bg1"/>
                </a:solidFill>
                <a:latin typeface="Arial" panose="020B0604020202020204" pitchFamily="34" charset="0"/>
                <a:cs typeface="Arial" panose="020B0604020202020204" pitchFamily="34" charset="0"/>
              </a:defRPr>
            </a:lvl2pPr>
            <a:lvl3pPr>
              <a:defRPr sz="1200">
                <a:solidFill>
                  <a:schemeClr val="bg1"/>
                </a:solidFill>
                <a:latin typeface="Arial" panose="020B0604020202020204" pitchFamily="34" charset="0"/>
                <a:cs typeface="Arial" panose="020B0604020202020204" pitchFamily="34" charset="0"/>
              </a:defRPr>
            </a:lvl3pPr>
            <a:lvl4pPr>
              <a:defRPr sz="1100">
                <a:solidFill>
                  <a:schemeClr val="bg1"/>
                </a:solidFill>
                <a:latin typeface="Arial" panose="020B0604020202020204" pitchFamily="34" charset="0"/>
                <a:cs typeface="Arial" panose="020B0604020202020204" pitchFamily="34" charset="0"/>
              </a:defRPr>
            </a:lvl4pPr>
            <a:lvl5pPr>
              <a:defRPr sz="1100">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7" name="Straight Connector 6">
            <a:extLst>
              <a:ext uri="{FF2B5EF4-FFF2-40B4-BE49-F238E27FC236}">
                <a16:creationId xmlns:a16="http://schemas.microsoft.com/office/drawing/2014/main" id="{0BA927DC-D0BD-0D3C-27FA-13DF6E25A658}"/>
              </a:ext>
            </a:extLst>
          </p:cNvPr>
          <p:cNvCxnSpPr>
            <a:cxnSpLocks/>
          </p:cNvCxnSpPr>
          <p:nvPr userDrawn="1"/>
        </p:nvCxnSpPr>
        <p:spPr>
          <a:xfrm>
            <a:off x="6096000" y="1825624"/>
            <a:ext cx="0" cy="4303714"/>
          </a:xfrm>
          <a:prstGeom prst="line">
            <a:avLst/>
          </a:prstGeom>
          <a:ln w="25400">
            <a:solidFill>
              <a:srgbClr val="3ADDC2"/>
            </a:solidFill>
          </a:ln>
        </p:spPr>
        <p:style>
          <a:lnRef idx="1">
            <a:schemeClr val="accent1"/>
          </a:lnRef>
          <a:fillRef idx="0">
            <a:schemeClr val="accent1"/>
          </a:fillRef>
          <a:effectRef idx="0">
            <a:schemeClr val="accent1"/>
          </a:effectRef>
          <a:fontRef idx="minor">
            <a:schemeClr val="tx1"/>
          </a:fontRef>
        </p:style>
      </p:cxnSp>
      <p:pic>
        <p:nvPicPr>
          <p:cNvPr id="6" name="Picture 5" descr="Text&#10;&#10;Description automatically generated">
            <a:extLst>
              <a:ext uri="{FF2B5EF4-FFF2-40B4-BE49-F238E27FC236}">
                <a16:creationId xmlns:a16="http://schemas.microsoft.com/office/drawing/2014/main" id="{2FC7EEE5-949B-AE09-F45D-42B2DE68216E}"/>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55932721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376C476-66F4-4E43-8EDD-B851C1303002}"/>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232019718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6EE03E-696D-3443-9957-6DAF39F22432}"/>
              </a:ext>
            </a:extLst>
          </p:cNvPr>
          <p:cNvSpPr>
            <a:spLocks noGrp="1"/>
          </p:cNvSpPr>
          <p:nvPr>
            <p:ph idx="1"/>
          </p:nvPr>
        </p:nvSpPr>
        <p:spPr>
          <a:xfrm>
            <a:off x="0" y="0"/>
            <a:ext cx="12191999" cy="6858000"/>
          </a:xfrm>
          <a:solidFill>
            <a:srgbClr val="00033D"/>
          </a:solidFill>
        </p:spPr>
        <p:txBody>
          <a:bodyPr lIns="0" tIns="0" rIns="0" bIns="0" numCol="2" spcCol="180000" anchor="t" anchorCtr="0">
            <a:noAutofit/>
          </a:bodyPr>
          <a:lstStyle>
            <a:lvl1pPr>
              <a:defRPr sz="2000">
                <a:latin typeface="Public Sans" pitchFamily="2" charset="77"/>
              </a:defRPr>
            </a:lvl1pPr>
            <a:lvl2pPr>
              <a:defRPr sz="1800">
                <a:latin typeface="Public Sans" pitchFamily="2" charset="77"/>
              </a:defRPr>
            </a:lvl2pPr>
            <a:lvl3pPr>
              <a:defRPr sz="1600">
                <a:latin typeface="Public Sans" pitchFamily="2" charset="77"/>
              </a:defRPr>
            </a:lvl3pPr>
            <a:lvl4pPr>
              <a:defRPr sz="1400">
                <a:latin typeface="Public Sans" pitchFamily="2" charset="77"/>
              </a:defRPr>
            </a:lvl4pPr>
            <a:lvl5pPr>
              <a:defRPr sz="1400">
                <a:latin typeface="Public Sans" pitchFamily="2" charset="77"/>
              </a:defRPr>
            </a:lvl5pPr>
            <a:lvl6pPr>
              <a:defRPr sz="2000"/>
            </a:lvl6pPr>
            <a:lvl7pPr>
              <a:defRPr sz="2000"/>
            </a:lvl7pPr>
            <a:lvl8pPr>
              <a:defRPr sz="2000"/>
            </a:lvl8pPr>
            <a:lvl9pPr>
              <a:defRPr sz="2000"/>
            </a:lvl9pPr>
          </a:lstStyle>
          <a:p>
            <a:pPr lvl="0"/>
            <a:endParaRPr lang="en-US"/>
          </a:p>
        </p:txBody>
      </p:sp>
      <p:sp>
        <p:nvSpPr>
          <p:cNvPr id="2" name="Title 1">
            <a:extLst>
              <a:ext uri="{FF2B5EF4-FFF2-40B4-BE49-F238E27FC236}">
                <a16:creationId xmlns:a16="http://schemas.microsoft.com/office/drawing/2014/main" id="{C21B97EE-BFE7-B948-BC5D-BFFF20C991B0}"/>
              </a:ext>
            </a:extLst>
          </p:cNvPr>
          <p:cNvSpPr>
            <a:spLocks noGrp="1"/>
          </p:cNvSpPr>
          <p:nvPr>
            <p:ph type="title"/>
          </p:nvPr>
        </p:nvSpPr>
        <p:spPr>
          <a:xfrm>
            <a:off x="900000" y="900000"/>
            <a:ext cx="5040000" cy="1426640"/>
          </a:xfrm>
          <a:noFill/>
        </p:spPr>
        <p:txBody>
          <a:bodyPr lIns="0" tIns="0" rIns="0" bIns="0" anchor="t" anchorCtr="0">
            <a:noAutofit/>
          </a:bodyPr>
          <a:lstStyle>
            <a:lvl1pPr>
              <a:defRPr sz="3200" b="1" i="0">
                <a:solidFill>
                  <a:schemeClr val="bg1"/>
                </a:solidFill>
              </a:defRPr>
            </a:lvl1pPr>
          </a:lstStyle>
          <a:p>
            <a:r>
              <a:rPr lang="en-GB"/>
              <a:t>Click to edit Master title style</a:t>
            </a:r>
            <a:endParaRPr lang="en-US"/>
          </a:p>
        </p:txBody>
      </p:sp>
      <p:pic>
        <p:nvPicPr>
          <p:cNvPr id="4" name="Picture 3" descr="Text&#10;&#10;Description automatically generated">
            <a:extLst>
              <a:ext uri="{FF2B5EF4-FFF2-40B4-BE49-F238E27FC236}">
                <a16:creationId xmlns:a16="http://schemas.microsoft.com/office/drawing/2014/main" id="{A1963DE1-625D-50BD-C623-BDD09CC3FA99}"/>
              </a:ext>
            </a:extLst>
          </p:cNvPr>
          <p:cNvPicPr>
            <a:picLocks noChangeAspect="1"/>
          </p:cNvPicPr>
          <p:nvPr userDrawn="1"/>
        </p:nvPicPr>
        <p:blipFill>
          <a:blip r:embed="rId2"/>
          <a:stretch>
            <a:fillRect/>
          </a:stretch>
        </p:blipFill>
        <p:spPr>
          <a:xfrm>
            <a:off x="9291701" y="5150883"/>
            <a:ext cx="2060512" cy="978455"/>
          </a:xfrm>
          <a:prstGeom prst="rect">
            <a:avLst/>
          </a:prstGeom>
        </p:spPr>
      </p:pic>
      <p:sp>
        <p:nvSpPr>
          <p:cNvPr id="5" name="Title 1">
            <a:extLst>
              <a:ext uri="{FF2B5EF4-FFF2-40B4-BE49-F238E27FC236}">
                <a16:creationId xmlns:a16="http://schemas.microsoft.com/office/drawing/2014/main" id="{6BAFF1B2-BA4A-F8F7-AA07-26A80C85F81D}"/>
              </a:ext>
            </a:extLst>
          </p:cNvPr>
          <p:cNvSpPr txBox="1">
            <a:spLocks/>
          </p:cNvSpPr>
          <p:nvPr userDrawn="1"/>
        </p:nvSpPr>
        <p:spPr>
          <a:xfrm>
            <a:off x="900000" y="2722880"/>
            <a:ext cx="5040000" cy="3406458"/>
          </a:xfrm>
          <a:prstGeom prst="rect">
            <a:avLst/>
          </a:prstGeom>
          <a:noFill/>
        </p:spPr>
        <p:txBody>
          <a:bodyPr vert="horz" lIns="0" tIns="0" rIns="0" bIns="0" rtlCol="0" anchor="t" anchorCtr="0">
            <a:noAutofit/>
          </a:bodyPr>
          <a:lst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COOPERHEWITT-SEMIBOLD" pitchFamily="2" charset="77"/>
                <a:cs typeface="Arial" panose="020B0604020202020204" pitchFamily="34" charset="0"/>
              </a:defRPr>
            </a:lvl1pPr>
          </a:lstStyle>
          <a:p>
            <a:r>
              <a:rPr lang="en-GB" sz="1800" b="0"/>
              <a:t>Click to edit Master title style</a:t>
            </a:r>
            <a:endParaRPr lang="en-US" sz="1800" b="0"/>
          </a:p>
        </p:txBody>
      </p:sp>
    </p:spTree>
    <p:extLst>
      <p:ext uri="{BB962C8B-B14F-4D97-AF65-F5344CB8AC3E}">
        <p14:creationId xmlns:p14="http://schemas.microsoft.com/office/powerpoint/2010/main" val="87319428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2ED4283-0761-71CA-3CD5-32F9C1480F0E}"/>
              </a:ext>
            </a:extLst>
          </p:cNvPr>
          <p:cNvPicPr>
            <a:picLocks noChangeAspect="1"/>
          </p:cNvPicPr>
          <p:nvPr userDrawn="1"/>
        </p:nvPicPr>
        <p:blipFill>
          <a:blip r:embed="rId2"/>
          <a:srcRect/>
          <a:stretch/>
        </p:blipFill>
        <p:spPr>
          <a:xfrm>
            <a:off x="9147824" y="4978400"/>
            <a:ext cx="2385467" cy="1344387"/>
          </a:xfrm>
          <a:prstGeom prst="rect">
            <a:avLst/>
          </a:prstGeom>
        </p:spPr>
      </p:pic>
    </p:spTree>
    <p:extLst>
      <p:ext uri="{BB962C8B-B14F-4D97-AF65-F5344CB8AC3E}">
        <p14:creationId xmlns:p14="http://schemas.microsoft.com/office/powerpoint/2010/main" val="23201971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15021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6EE03E-696D-3443-9957-6DAF39F22432}"/>
              </a:ext>
            </a:extLst>
          </p:cNvPr>
          <p:cNvSpPr>
            <a:spLocks noGrp="1"/>
          </p:cNvSpPr>
          <p:nvPr>
            <p:ph idx="1"/>
          </p:nvPr>
        </p:nvSpPr>
        <p:spPr>
          <a:xfrm>
            <a:off x="0" y="0"/>
            <a:ext cx="12191999" cy="6858000"/>
          </a:xfrm>
          <a:solidFill>
            <a:srgbClr val="00033D"/>
          </a:solidFill>
        </p:spPr>
        <p:txBody>
          <a:bodyPr lIns="0" tIns="0" rIns="0" bIns="0" numCol="2" spcCol="180000" anchor="t" anchorCtr="0">
            <a:noAutofit/>
          </a:bodyPr>
          <a:lstStyle>
            <a:lvl1pPr>
              <a:defRPr sz="2000">
                <a:latin typeface="Public Sans" pitchFamily="2" charset="77"/>
              </a:defRPr>
            </a:lvl1pPr>
            <a:lvl2pPr>
              <a:defRPr sz="1800">
                <a:latin typeface="Public Sans" pitchFamily="2" charset="77"/>
              </a:defRPr>
            </a:lvl2pPr>
            <a:lvl3pPr>
              <a:defRPr sz="1600">
                <a:latin typeface="Public Sans" pitchFamily="2" charset="77"/>
              </a:defRPr>
            </a:lvl3pPr>
            <a:lvl4pPr>
              <a:defRPr sz="1400">
                <a:latin typeface="Public Sans" pitchFamily="2" charset="77"/>
              </a:defRPr>
            </a:lvl4pPr>
            <a:lvl5pPr>
              <a:defRPr sz="1400">
                <a:latin typeface="Public Sans" pitchFamily="2" charset="77"/>
              </a:defRPr>
            </a:lvl5pPr>
            <a:lvl6pPr>
              <a:defRPr sz="2000"/>
            </a:lvl6pPr>
            <a:lvl7pPr>
              <a:defRPr sz="2000"/>
            </a:lvl7pPr>
            <a:lvl8pPr>
              <a:defRPr sz="2000"/>
            </a:lvl8pPr>
            <a:lvl9pPr>
              <a:defRPr sz="2000"/>
            </a:lvl9pPr>
          </a:lstStyle>
          <a:p>
            <a:pPr lvl="0"/>
            <a:endParaRPr lang="en-US"/>
          </a:p>
        </p:txBody>
      </p:sp>
      <p:sp>
        <p:nvSpPr>
          <p:cNvPr id="2" name="Title 1">
            <a:extLst>
              <a:ext uri="{FF2B5EF4-FFF2-40B4-BE49-F238E27FC236}">
                <a16:creationId xmlns:a16="http://schemas.microsoft.com/office/drawing/2014/main" id="{C21B97EE-BFE7-B948-BC5D-BFFF20C991B0}"/>
              </a:ext>
            </a:extLst>
          </p:cNvPr>
          <p:cNvSpPr>
            <a:spLocks noGrp="1"/>
          </p:cNvSpPr>
          <p:nvPr>
            <p:ph type="title"/>
          </p:nvPr>
        </p:nvSpPr>
        <p:spPr>
          <a:xfrm>
            <a:off x="900000" y="900000"/>
            <a:ext cx="5040000" cy="1426640"/>
          </a:xfrm>
          <a:noFill/>
        </p:spPr>
        <p:txBody>
          <a:bodyPr lIns="0" tIns="0" rIns="0" bIns="0" anchor="t" anchorCtr="0">
            <a:noAutofit/>
          </a:bodyPr>
          <a:lstStyle>
            <a:lvl1pPr>
              <a:defRPr sz="3200" b="1" i="0">
                <a:solidFill>
                  <a:schemeClr val="bg1"/>
                </a:solidFill>
              </a:defRPr>
            </a:lvl1pPr>
          </a:lstStyle>
          <a:p>
            <a:r>
              <a:rPr lang="en-GB"/>
              <a:t>Click to edit Master title style</a:t>
            </a:r>
            <a:endParaRPr lang="en-US"/>
          </a:p>
        </p:txBody>
      </p:sp>
      <p:pic>
        <p:nvPicPr>
          <p:cNvPr id="4" name="Picture 3" descr="Text&#10;&#10;Description automatically generated">
            <a:extLst>
              <a:ext uri="{FF2B5EF4-FFF2-40B4-BE49-F238E27FC236}">
                <a16:creationId xmlns:a16="http://schemas.microsoft.com/office/drawing/2014/main" id="{A1963DE1-625D-50BD-C623-BDD09CC3FA99}"/>
              </a:ext>
            </a:extLst>
          </p:cNvPr>
          <p:cNvPicPr>
            <a:picLocks noChangeAspect="1"/>
          </p:cNvPicPr>
          <p:nvPr userDrawn="1"/>
        </p:nvPicPr>
        <p:blipFill>
          <a:blip r:embed="rId2"/>
          <a:stretch>
            <a:fillRect/>
          </a:stretch>
        </p:blipFill>
        <p:spPr>
          <a:xfrm>
            <a:off x="9291701" y="5150883"/>
            <a:ext cx="2060512" cy="978455"/>
          </a:xfrm>
          <a:prstGeom prst="rect">
            <a:avLst/>
          </a:prstGeom>
        </p:spPr>
      </p:pic>
      <p:sp>
        <p:nvSpPr>
          <p:cNvPr id="5" name="Title 1">
            <a:extLst>
              <a:ext uri="{FF2B5EF4-FFF2-40B4-BE49-F238E27FC236}">
                <a16:creationId xmlns:a16="http://schemas.microsoft.com/office/drawing/2014/main" id="{6BAFF1B2-BA4A-F8F7-AA07-26A80C85F81D}"/>
              </a:ext>
            </a:extLst>
          </p:cNvPr>
          <p:cNvSpPr txBox="1">
            <a:spLocks/>
          </p:cNvSpPr>
          <p:nvPr userDrawn="1"/>
        </p:nvSpPr>
        <p:spPr>
          <a:xfrm>
            <a:off x="900000" y="2722880"/>
            <a:ext cx="5040000" cy="3406458"/>
          </a:xfrm>
          <a:prstGeom prst="rect">
            <a:avLst/>
          </a:prstGeom>
          <a:noFill/>
        </p:spPr>
        <p:txBody>
          <a:bodyPr vert="horz" lIns="0" tIns="0" rIns="0" bIns="0" rtlCol="0" anchor="t" anchorCtr="0">
            <a:noAutofit/>
          </a:bodyPr>
          <a:lst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COOPERHEWITT-SEMIBOLD" pitchFamily="2" charset="77"/>
                <a:cs typeface="Arial" panose="020B0604020202020204" pitchFamily="34" charset="0"/>
              </a:defRPr>
            </a:lvl1pPr>
          </a:lstStyle>
          <a:p>
            <a:r>
              <a:rPr lang="en-GB" sz="1800" b="1" i="0"/>
              <a:t>Click to edit Master title style</a:t>
            </a:r>
            <a:endParaRPr lang="en-US" sz="1800" b="1" i="0"/>
          </a:p>
        </p:txBody>
      </p:sp>
    </p:spTree>
    <p:extLst>
      <p:ext uri="{BB962C8B-B14F-4D97-AF65-F5344CB8AC3E}">
        <p14:creationId xmlns:p14="http://schemas.microsoft.com/office/powerpoint/2010/main" val="87319428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5099584"/>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2_Content with Caption">
    <p:spTree>
      <p:nvGrpSpPr>
        <p:cNvPr id="1" name=""/>
        <p:cNvGrpSpPr/>
        <p:nvPr/>
      </p:nvGrpSpPr>
      <p:grpSpPr>
        <a:xfrm>
          <a:off x="0" y="0"/>
          <a:ext cx="0" cy="0"/>
          <a:chOff x="0" y="0"/>
          <a:chExt cx="0" cy="0"/>
        </a:xfrm>
      </p:grpSpPr>
      <p:sp>
        <p:nvSpPr>
          <p:cNvPr id="6" name="Picture Placeholder 5"/>
          <p:cNvSpPr>
            <a:spLocks noGrp="1"/>
          </p:cNvSpPr>
          <p:nvPr>
            <p:ph type="pic" sz="quarter" idx="13"/>
          </p:nvPr>
        </p:nvSpPr>
        <p:spPr>
          <a:xfrm>
            <a:off x="0" y="0"/>
            <a:ext cx="4232275" cy="6858000"/>
          </a:xfrm>
        </p:spPr>
        <p:txBody>
          <a:bodyPr/>
          <a:lstStyle/>
          <a:p>
            <a:r>
              <a:rPr lang="en-US"/>
              <a:t>Click icon to add picture</a:t>
            </a:r>
            <a:endParaRPr lang="en-US" dirty="0"/>
          </a:p>
        </p:txBody>
      </p:sp>
      <p:sp>
        <p:nvSpPr>
          <p:cNvPr id="2" name="Title 1"/>
          <p:cNvSpPr>
            <a:spLocks noGrp="1"/>
          </p:cNvSpPr>
          <p:nvPr>
            <p:ph type="title"/>
          </p:nvPr>
        </p:nvSpPr>
        <p:spPr>
          <a:xfrm>
            <a:off x="4900927" y="709565"/>
            <a:ext cx="6650991" cy="699407"/>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Content Placeholder 2"/>
          <p:cNvSpPr>
            <a:spLocks noGrp="1"/>
          </p:cNvSpPr>
          <p:nvPr>
            <p:ph idx="1"/>
          </p:nvPr>
        </p:nvSpPr>
        <p:spPr>
          <a:xfrm>
            <a:off x="4900928" y="1632857"/>
            <a:ext cx="6650991" cy="4205188"/>
          </a:xfrm>
        </p:spPr>
        <p:txBody>
          <a:bodyPr anchor="t">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p:spPr>
        <p:txBody>
          <a:bodyPr/>
          <a:lstStyle/>
          <a:p>
            <a:fld id="{D82884F1-FFEA-405F-9602-3DCA865EDA4E}" type="datetime1">
              <a:rPr lang="en-US" smtClean="0"/>
              <a:t>12/3/2024</a:t>
            </a:fld>
            <a:endParaRPr lang="en-US" dirty="0"/>
          </a:p>
        </p:txBody>
      </p:sp>
      <p:sp>
        <p:nvSpPr>
          <p:cNvPr id="10" name="Footer Placeholder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p:spPr>
        <p:txBody>
          <a:bodyPr/>
          <a:lstStyle/>
          <a:p>
            <a:endParaRPr lang="en-US" dirty="0"/>
          </a:p>
        </p:txBody>
      </p:sp>
      <p:sp>
        <p:nvSpPr>
          <p:cNvPr id="11" name="Slide Number Placeholder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425902765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Contents Slide">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1130005" y="1226854"/>
            <a:ext cx="7220712" cy="739353"/>
          </a:xfrm>
        </p:spPr>
        <p:txBody>
          <a:bodyPr lIns="0" tIns="0" rIns="0" bIns="0" anchor="t" anchorCtr="0"/>
          <a:lstStyle>
            <a:lvl1pPr>
              <a:defRPr b="1" i="0">
                <a:solidFill>
                  <a:srgbClr val="606EB2"/>
                </a:solidFill>
                <a:latin typeface="Antonio" charset="0"/>
                <a:ea typeface="Antonio" charset="0"/>
                <a:cs typeface="Antonio" charset="0"/>
              </a:defRPr>
            </a:lvl1pPr>
          </a:lstStyle>
          <a:p>
            <a:r>
              <a:rPr lang="en-GB" dirty="0"/>
              <a:t>Contents slide</a:t>
            </a:r>
            <a:endParaRPr lang="en-US" dirty="0"/>
          </a:p>
        </p:txBody>
      </p:sp>
      <p:sp>
        <p:nvSpPr>
          <p:cNvPr id="11" name="Content Placeholder 2"/>
          <p:cNvSpPr>
            <a:spLocks noGrp="1"/>
          </p:cNvSpPr>
          <p:nvPr>
            <p:ph idx="1"/>
          </p:nvPr>
        </p:nvSpPr>
        <p:spPr>
          <a:xfrm>
            <a:off x="1130005" y="2359400"/>
            <a:ext cx="9387840" cy="3296602"/>
          </a:xfrm>
        </p:spPr>
        <p:txBody>
          <a:bodyPr lIns="0" tIns="0" rIns="0" bIns="0"/>
          <a:lstStyle>
            <a:lvl1pPr marL="0" indent="0">
              <a:buClr>
                <a:srgbClr val="00B388"/>
              </a:buClr>
              <a:buNone/>
              <a:defRPr b="0" i="0">
                <a:latin typeface="Work Sans" charset="0"/>
                <a:ea typeface="Work Sans" charset="0"/>
                <a:cs typeface="Work Sans" charset="0"/>
              </a:defRPr>
            </a:lvl1pPr>
            <a:lvl2pPr marL="457200" indent="0">
              <a:buClr>
                <a:srgbClr val="00B388"/>
              </a:buClr>
              <a:buNone/>
              <a:defRPr b="0" i="0">
                <a:latin typeface="Work Sans" charset="0"/>
                <a:ea typeface="Work Sans" charset="0"/>
                <a:cs typeface="Work Sans" charset="0"/>
              </a:defRPr>
            </a:lvl2pPr>
            <a:lvl3pPr marL="914400" indent="0">
              <a:buClr>
                <a:srgbClr val="00B388"/>
              </a:buClr>
              <a:buNone/>
              <a:defRPr b="0" i="0">
                <a:latin typeface="Work Sans" charset="0"/>
                <a:ea typeface="Work Sans" charset="0"/>
                <a:cs typeface="Work Sans" charset="0"/>
              </a:defRPr>
            </a:lvl3pPr>
            <a:lvl4pPr marL="1371600" indent="0">
              <a:buClr>
                <a:srgbClr val="00B388"/>
              </a:buClr>
              <a:buNone/>
              <a:defRPr b="0" i="0">
                <a:latin typeface="Work Sans" charset="0"/>
                <a:ea typeface="Work Sans" charset="0"/>
                <a:cs typeface="Work Sans" charset="0"/>
              </a:defRPr>
            </a:lvl4pPr>
            <a:lvl5pPr marL="1828800" indent="0">
              <a:buClr>
                <a:srgbClr val="00B388"/>
              </a:buClr>
              <a:buNone/>
              <a:defRPr b="0" i="0">
                <a:latin typeface="Work Sans" charset="0"/>
                <a:ea typeface="Work Sans" charset="0"/>
                <a:cs typeface="Work Sans"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2" name="Picture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4887" y="354225"/>
            <a:ext cx="2194398" cy="555469"/>
          </a:xfrm>
          <a:prstGeom prst="rect">
            <a:avLst/>
          </a:prstGeom>
        </p:spPr>
      </p:pic>
      <p:sp>
        <p:nvSpPr>
          <p:cNvPr id="13" name="Rectangle 12"/>
          <p:cNvSpPr/>
          <p:nvPr userDrawn="1"/>
        </p:nvSpPr>
        <p:spPr>
          <a:xfrm>
            <a:off x="841286" y="1226854"/>
            <a:ext cx="36000" cy="5652000"/>
          </a:xfrm>
          <a:prstGeom prst="rect">
            <a:avLst/>
          </a:prstGeom>
          <a:solidFill>
            <a:srgbClr val="FFC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2A1564"/>
                </a:solidFill>
              </a:rPr>
              <a:t> </a:t>
            </a:r>
          </a:p>
        </p:txBody>
      </p:sp>
    </p:spTree>
    <p:extLst>
      <p:ext uri="{BB962C8B-B14F-4D97-AF65-F5344CB8AC3E}">
        <p14:creationId xmlns:p14="http://schemas.microsoft.com/office/powerpoint/2010/main" val="804141534"/>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cSld name="1_Title &amp; Bullets">
    <p:spTree>
      <p:nvGrpSpPr>
        <p:cNvPr id="1" name=""/>
        <p:cNvGrpSpPr/>
        <p:nvPr/>
      </p:nvGrpSpPr>
      <p:grpSpPr>
        <a:xfrm>
          <a:off x="0" y="0"/>
          <a:ext cx="0" cy="0"/>
          <a:chOff x="0" y="0"/>
          <a:chExt cx="0" cy="0"/>
        </a:xfrm>
      </p:grpSpPr>
      <p:sp>
        <p:nvSpPr>
          <p:cNvPr id="66" name="Shape 66"/>
          <p:cNvSpPr>
            <a:spLocks noGrp="1"/>
          </p:cNvSpPr>
          <p:nvPr>
            <p:ph type="title"/>
          </p:nvPr>
        </p:nvSpPr>
        <p:spPr>
          <a:prstGeom prst="rect">
            <a:avLst/>
          </a:prstGeom>
        </p:spPr>
        <p:txBody>
          <a:bodyPr/>
          <a:lstStyle/>
          <a:p>
            <a:r>
              <a:rPr lang="en-US"/>
              <a:t>Click to edit Master title style</a:t>
            </a:r>
            <a:endParaRPr/>
          </a:p>
        </p:txBody>
      </p:sp>
      <p:sp>
        <p:nvSpPr>
          <p:cNvPr id="69" name="Shape 69"/>
          <p:cNvSpPr>
            <a:spLocks noGrp="1"/>
          </p:cNvSpPr>
          <p:nvPr>
            <p:ph type="sldNum" sz="quarter" idx="2"/>
          </p:nvPr>
        </p:nvSpPr>
        <p:spPr>
          <a:prstGeom prst="rect">
            <a:avLst/>
          </a:prstGeom>
        </p:spPr>
        <p:txBody>
          <a:bodyPr/>
          <a:lstStyle/>
          <a:p>
            <a:fld id="{86CB4B4D-7CA3-9044-876B-883B54F8677D}" type="slidenum">
              <a:rPr lang="en-GB" smtClean="0"/>
              <a:t>‹#›</a:t>
            </a:fld>
            <a:endParaRPr lang="en-GB"/>
          </a:p>
        </p:txBody>
      </p:sp>
      <p:sp>
        <p:nvSpPr>
          <p:cNvPr id="8" name="Content Placeholder 2">
            <a:extLst>
              <a:ext uri="{FF2B5EF4-FFF2-40B4-BE49-F238E27FC236}">
                <a16:creationId xmlns:a16="http://schemas.microsoft.com/office/drawing/2014/main" id="{FC526608-6A6A-449C-A899-241EE6BC6D64}"/>
              </a:ext>
            </a:extLst>
          </p:cNvPr>
          <p:cNvSpPr>
            <a:spLocks noGrp="1"/>
          </p:cNvSpPr>
          <p:nvPr>
            <p:ph sz="quarter" idx="18"/>
          </p:nvPr>
        </p:nvSpPr>
        <p:spPr>
          <a:xfrm>
            <a:off x="535781" y="1523334"/>
            <a:ext cx="11132261" cy="4786133"/>
          </a:xfrm>
        </p:spPr>
        <p:txBody>
          <a:bodyPr>
            <a:normAutofit/>
          </a:bodyPr>
          <a:lstStyle>
            <a:lvl1pPr>
              <a:spcBef>
                <a:spcPts val="0"/>
              </a:spcBef>
              <a:defRPr sz="2250">
                <a:solidFill>
                  <a:schemeClr val="tx1"/>
                </a:solidFill>
              </a:defRPr>
            </a:lvl1pPr>
            <a:lvl2pPr>
              <a:spcBef>
                <a:spcPts val="0"/>
              </a:spcBef>
              <a:defRPr sz="2250">
                <a:solidFill>
                  <a:schemeClr val="tx1"/>
                </a:solidFill>
              </a:defRPr>
            </a:lvl2pPr>
            <a:lvl3pPr>
              <a:spcBef>
                <a:spcPts val="0"/>
              </a:spcBef>
              <a:defRPr sz="2250">
                <a:solidFill>
                  <a:schemeClr val="tx1"/>
                </a:solidFill>
              </a:defRPr>
            </a:lvl3pPr>
            <a:lvl4pPr>
              <a:spcBef>
                <a:spcPts val="0"/>
              </a:spcBef>
              <a:defRPr sz="2250">
                <a:solidFill>
                  <a:schemeClr val="tx1"/>
                </a:solidFill>
              </a:defRPr>
            </a:lvl4pPr>
            <a:lvl5pPr>
              <a:spcBef>
                <a:spcPts val="0"/>
              </a:spcBef>
              <a:defRPr sz="2250">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1168049527"/>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slideLayout" Target="../slideLayouts/slideLayout41.xml"/><Relationship Id="rId3" Type="http://schemas.openxmlformats.org/officeDocument/2006/relationships/slideLayout" Target="../slideLayouts/slideLayout26.xml"/><Relationship Id="rId21" Type="http://schemas.openxmlformats.org/officeDocument/2006/relationships/slideLayout" Target="../slideLayouts/slideLayout44.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20" Type="http://schemas.openxmlformats.org/officeDocument/2006/relationships/slideLayout" Target="../slideLayouts/slideLayout43.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23" Type="http://schemas.openxmlformats.org/officeDocument/2006/relationships/theme" Target="../theme/theme2.xml"/><Relationship Id="rId10" Type="http://schemas.openxmlformats.org/officeDocument/2006/relationships/slideLayout" Target="../slideLayouts/slideLayout33.xml"/><Relationship Id="rId19" Type="http://schemas.openxmlformats.org/officeDocument/2006/relationships/slideLayout" Target="../slideLayouts/slideLayout42.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 Id="rId22"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3ABFF0">
            <a:alpha val="10000"/>
          </a:srgb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6694CDF-6606-A44E-9795-43AD9900D20E}"/>
              </a:ext>
            </a:extLst>
          </p:cNvPr>
          <p:cNvSpPr>
            <a:spLocks noGrp="1"/>
          </p:cNvSpPr>
          <p:nvPr>
            <p:ph type="title"/>
          </p:nvPr>
        </p:nvSpPr>
        <p:spPr>
          <a:xfrm>
            <a:off x="479425" y="500062"/>
            <a:ext cx="11340000" cy="1260000"/>
          </a:xfrm>
          <a:prstGeom prst="rect">
            <a:avLst/>
          </a:prstGeom>
        </p:spPr>
        <p:txBody>
          <a:bodyPr vert="horz" lIns="0" tIns="0" rIns="0" bIns="0" rtlCol="0" anchor="t" anchorCtr="0">
            <a:no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C612BAF-22FF-984F-B4AC-E20A151E3B43}"/>
              </a:ext>
            </a:extLst>
          </p:cNvPr>
          <p:cNvSpPr>
            <a:spLocks noGrp="1"/>
          </p:cNvSpPr>
          <p:nvPr>
            <p:ph type="body" idx="1"/>
          </p:nvPr>
        </p:nvSpPr>
        <p:spPr>
          <a:xfrm>
            <a:off x="489721" y="1760062"/>
            <a:ext cx="11329703" cy="357711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2B7C648-885F-F845-8E3B-9C32189BA38D}"/>
              </a:ext>
            </a:extLst>
          </p:cNvPr>
          <p:cNvSpPr>
            <a:spLocks noGrp="1"/>
          </p:cNvSpPr>
          <p:nvPr>
            <p:ph type="dt" sz="half" idx="2"/>
          </p:nvPr>
        </p:nvSpPr>
        <p:spPr>
          <a:xfrm>
            <a:off x="489721" y="6093522"/>
            <a:ext cx="2160000" cy="360000"/>
          </a:xfrm>
          <a:prstGeom prst="rect">
            <a:avLst/>
          </a:prstGeom>
        </p:spPr>
        <p:txBody>
          <a:bodyPr vert="horz" lIns="0" tIns="0" rIns="0" bIns="0" rtlCol="0" anchor="b" anchorCtr="0"/>
          <a:lstStyle>
            <a:lvl1pPr algn="l">
              <a:defRPr sz="1200" b="0" i="0">
                <a:solidFill>
                  <a:srgbClr val="CBC9CC"/>
                </a:solidFill>
                <a:latin typeface="Public Sans" pitchFamily="2" charset="77"/>
              </a:defRPr>
            </a:lvl1pPr>
          </a:lstStyle>
          <a:p>
            <a:fld id="{35B43D16-B033-6545-AA6A-6A550AEB1383}" type="datetimeFigureOut">
              <a:rPr lang="en-US" smtClean="0"/>
              <a:pPr/>
              <a:t>12/3/2024</a:t>
            </a:fld>
            <a:endParaRPr lang="en-US"/>
          </a:p>
        </p:txBody>
      </p:sp>
      <p:sp>
        <p:nvSpPr>
          <p:cNvPr id="5" name="Footer Placeholder 4">
            <a:extLst>
              <a:ext uri="{FF2B5EF4-FFF2-40B4-BE49-F238E27FC236}">
                <a16:creationId xmlns:a16="http://schemas.microsoft.com/office/drawing/2014/main" id="{EC68BE97-3C46-8640-AF66-ED68FD8F0185}"/>
              </a:ext>
            </a:extLst>
          </p:cNvPr>
          <p:cNvSpPr>
            <a:spLocks noGrp="1"/>
          </p:cNvSpPr>
          <p:nvPr>
            <p:ph type="ftr" sz="quarter" idx="3"/>
          </p:nvPr>
        </p:nvSpPr>
        <p:spPr>
          <a:xfrm>
            <a:off x="2816298" y="6093522"/>
            <a:ext cx="2520000" cy="360000"/>
          </a:xfrm>
          <a:prstGeom prst="rect">
            <a:avLst/>
          </a:prstGeom>
        </p:spPr>
        <p:txBody>
          <a:bodyPr vert="horz" lIns="0" tIns="0" rIns="0" bIns="0" rtlCol="0" anchor="b" anchorCtr="0"/>
          <a:lstStyle>
            <a:lvl1pPr algn="l">
              <a:defRPr sz="1200" b="0" i="0">
                <a:solidFill>
                  <a:srgbClr val="CBC9CC"/>
                </a:solidFill>
                <a:latin typeface="Public Sans" pitchFamily="2" charset="77"/>
              </a:defRPr>
            </a:lvl1pPr>
          </a:lstStyle>
          <a:p>
            <a:endParaRPr lang="en-US"/>
          </a:p>
        </p:txBody>
      </p:sp>
      <p:sp>
        <p:nvSpPr>
          <p:cNvPr id="6" name="Slide Number Placeholder 5">
            <a:extLst>
              <a:ext uri="{FF2B5EF4-FFF2-40B4-BE49-F238E27FC236}">
                <a16:creationId xmlns:a16="http://schemas.microsoft.com/office/drawing/2014/main" id="{782495FF-3E8C-BF4C-BD9A-067CC11B0F49}"/>
              </a:ext>
            </a:extLst>
          </p:cNvPr>
          <p:cNvSpPr>
            <a:spLocks noGrp="1"/>
          </p:cNvSpPr>
          <p:nvPr>
            <p:ph type="sldNum" sz="quarter" idx="4"/>
          </p:nvPr>
        </p:nvSpPr>
        <p:spPr>
          <a:xfrm>
            <a:off x="5502875" y="6093522"/>
            <a:ext cx="2520000" cy="360000"/>
          </a:xfrm>
          <a:prstGeom prst="rect">
            <a:avLst/>
          </a:prstGeom>
        </p:spPr>
        <p:txBody>
          <a:bodyPr vert="horz" lIns="0" tIns="0" rIns="0" bIns="0" rtlCol="0" anchor="b" anchorCtr="0"/>
          <a:lstStyle>
            <a:lvl1pPr algn="l">
              <a:defRPr sz="1200" b="0" i="0">
                <a:solidFill>
                  <a:srgbClr val="CBC9CC"/>
                </a:solidFill>
                <a:latin typeface="Public Sans" pitchFamily="2" charset="77"/>
              </a:defRPr>
            </a:lvl1pPr>
          </a:lstStyle>
          <a:p>
            <a:fld id="{EAD915C5-3F29-4A47-B4DF-A90724147DE1}" type="slidenum">
              <a:rPr lang="en-US" smtClean="0"/>
              <a:pPr/>
              <a:t>‹#›</a:t>
            </a:fld>
            <a:endParaRPr lang="en-US"/>
          </a:p>
        </p:txBody>
      </p:sp>
    </p:spTree>
    <p:extLst>
      <p:ext uri="{BB962C8B-B14F-4D97-AF65-F5344CB8AC3E}">
        <p14:creationId xmlns:p14="http://schemas.microsoft.com/office/powerpoint/2010/main" val="19064441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5" r:id="rId3"/>
    <p:sldLayoutId id="2147483666" r:id="rId4"/>
    <p:sldLayoutId id="2147483651" r:id="rId5"/>
    <p:sldLayoutId id="2147483660" r:id="rId6"/>
    <p:sldLayoutId id="2147483663" r:id="rId7"/>
    <p:sldLayoutId id="2147483664" r:id="rId8"/>
    <p:sldLayoutId id="2147483661" r:id="rId9"/>
    <p:sldLayoutId id="2147483652" r:id="rId10"/>
    <p:sldLayoutId id="2147483653" r:id="rId11"/>
    <p:sldLayoutId id="2147483654" r:id="rId12"/>
    <p:sldLayoutId id="2147483655" r:id="rId13"/>
    <p:sldLayoutId id="2147483656" r:id="rId14"/>
    <p:sldLayoutId id="2147483668" r:id="rId15"/>
    <p:sldLayoutId id="2147483662" r:id="rId16"/>
    <p:sldLayoutId id="2147483657" r:id="rId17"/>
    <p:sldLayoutId id="2147483677" r:id="rId18"/>
    <p:sldLayoutId id="2147483669" r:id="rId19"/>
    <p:sldLayoutId id="2147483719" r:id="rId20"/>
    <p:sldLayoutId id="2147483720" r:id="rId21"/>
    <p:sldLayoutId id="2147483721" r:id="rId22"/>
    <p:sldLayoutId id="2147483676" r:id="rId23"/>
  </p:sldLayoutIdLst>
  <p:txStyles>
    <p:titleStyle>
      <a:lvl1pPr algn="l" defTabSz="914400" rtl="0" eaLnBrk="1" latinLnBrk="0" hangingPunct="1">
        <a:lnSpc>
          <a:spcPct val="90000"/>
        </a:lnSpc>
        <a:spcBef>
          <a:spcPct val="0"/>
        </a:spcBef>
        <a:buNone/>
        <a:defRPr sz="5400" b="0" i="0" kern="1200">
          <a:solidFill>
            <a:srgbClr val="01033C"/>
          </a:solidFill>
          <a:latin typeface="COOPERHEWITT-SEMIBOLD" pitchFamily="2" charset="77"/>
          <a:ea typeface="COOPERHEWITT-SEMIBOLD" pitchFamily="2" charset="77"/>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01033C"/>
          </a:solidFill>
          <a:latin typeface="Public Sans"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1033C"/>
          </a:solidFill>
          <a:latin typeface="Public Sans"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1033C"/>
          </a:solidFill>
          <a:latin typeface="Public Sans"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1033C"/>
          </a:solidFill>
          <a:latin typeface="Public Sans"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1033C"/>
          </a:solidFill>
          <a:latin typeface="Public Sans"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02" userDrawn="1">
          <p15:clr>
            <a:srgbClr val="F26B43"/>
          </p15:clr>
        </p15:guide>
        <p15:guide id="4" orient="horz" pos="300" userDrawn="1">
          <p15:clr>
            <a:srgbClr val="F26B43"/>
          </p15:clr>
        </p15:guide>
        <p15:guide id="5" pos="7446" userDrawn="1">
          <p15:clr>
            <a:srgbClr val="F26B43"/>
          </p15:clr>
        </p15:guide>
        <p15:guide id="6" orient="horz" pos="4065" userDrawn="1">
          <p15:clr>
            <a:srgbClr val="F26B43"/>
          </p15:clr>
        </p15:guide>
        <p15:guide id="7" pos="2003" userDrawn="1">
          <p15:clr>
            <a:srgbClr val="F26B43"/>
          </p15:clr>
        </p15:guide>
        <p15:guide id="8" pos="2661" userDrawn="1">
          <p15:clr>
            <a:srgbClr val="F26B43"/>
          </p15:clr>
        </p15:guide>
        <p15:guide id="9" orient="horz" pos="336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3ABFF0">
            <a:alpha val="10000"/>
          </a:srgb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6694CDF-6606-A44E-9795-43AD9900D20E}"/>
              </a:ext>
            </a:extLst>
          </p:cNvPr>
          <p:cNvSpPr>
            <a:spLocks noGrp="1"/>
          </p:cNvSpPr>
          <p:nvPr>
            <p:ph type="title"/>
          </p:nvPr>
        </p:nvSpPr>
        <p:spPr>
          <a:xfrm>
            <a:off x="900000" y="900000"/>
            <a:ext cx="10440000" cy="1260000"/>
          </a:xfrm>
          <a:prstGeom prst="rect">
            <a:avLst/>
          </a:prstGeom>
        </p:spPr>
        <p:txBody>
          <a:bodyPr vert="horz" lIns="0" tIns="0" rIns="0" bIns="0" rtlCol="0" anchor="t" anchorCtr="0">
            <a:no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C612BAF-22FF-984F-B4AC-E20A151E3B43}"/>
              </a:ext>
            </a:extLst>
          </p:cNvPr>
          <p:cNvSpPr>
            <a:spLocks noGrp="1"/>
          </p:cNvSpPr>
          <p:nvPr>
            <p:ph type="body" idx="1"/>
          </p:nvPr>
        </p:nvSpPr>
        <p:spPr>
          <a:xfrm>
            <a:off x="900000" y="2245360"/>
            <a:ext cx="10440000" cy="306000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2B7C648-885F-F845-8E3B-9C32189BA38D}"/>
              </a:ext>
            </a:extLst>
          </p:cNvPr>
          <p:cNvSpPr>
            <a:spLocks noGrp="1"/>
          </p:cNvSpPr>
          <p:nvPr>
            <p:ph type="dt" sz="half" idx="2"/>
          </p:nvPr>
        </p:nvSpPr>
        <p:spPr>
          <a:xfrm>
            <a:off x="900000" y="5760000"/>
            <a:ext cx="2160000" cy="360000"/>
          </a:xfrm>
          <a:prstGeom prst="rect">
            <a:avLst/>
          </a:prstGeom>
        </p:spPr>
        <p:txBody>
          <a:bodyPr vert="horz" lIns="0" tIns="0" rIns="0" bIns="0" rtlCol="0" anchor="b" anchorCtr="0"/>
          <a:lstStyle>
            <a:lvl1pPr algn="l">
              <a:defRPr sz="1200" b="0" i="0">
                <a:solidFill>
                  <a:srgbClr val="CBC9CC"/>
                </a:solidFill>
                <a:latin typeface="Public Sans" pitchFamily="2" charset="77"/>
              </a:defRPr>
            </a:lvl1pPr>
          </a:lstStyle>
          <a:p>
            <a:fld id="{35B43D16-B033-6545-AA6A-6A550AEB1383}" type="datetimeFigureOut">
              <a:rPr lang="en-US" smtClean="0"/>
              <a:pPr/>
              <a:t>12/3/2024</a:t>
            </a:fld>
            <a:endParaRPr lang="en-US"/>
          </a:p>
        </p:txBody>
      </p:sp>
    </p:spTree>
    <p:extLst>
      <p:ext uri="{BB962C8B-B14F-4D97-AF65-F5344CB8AC3E}">
        <p14:creationId xmlns:p14="http://schemas.microsoft.com/office/powerpoint/2010/main" val="1906444138"/>
      </p:ext>
    </p:extLst>
  </p:cSld>
  <p:clrMap bg1="lt1" tx1="dk1" bg2="lt2" tx2="dk2" accent1="accent1" accent2="accent2" accent3="accent3" accent4="accent4" accent5="accent5" accent6="accent6" hlink="hlink" folHlink="folHlink"/>
  <p:sldLayoutIdLst>
    <p:sldLayoutId id="2147483674" r:id="rId1"/>
    <p:sldLayoutId id="2147483699" r:id="rId2"/>
    <p:sldLayoutId id="2147483675" r:id="rId3"/>
    <p:sldLayoutId id="2147483685" r:id="rId4"/>
    <p:sldLayoutId id="2147483667" r:id="rId5"/>
    <p:sldLayoutId id="2147483678" r:id="rId6"/>
    <p:sldLayoutId id="2147483679" r:id="rId7"/>
    <p:sldLayoutId id="2147483709" r:id="rId8"/>
    <p:sldLayoutId id="2147483680" r:id="rId9"/>
    <p:sldLayoutId id="2147483671" r:id="rId10"/>
    <p:sldLayoutId id="2147483722" r:id="rId11"/>
    <p:sldLayoutId id="2147483681" r:id="rId12"/>
    <p:sldLayoutId id="2147483672" r:id="rId13"/>
    <p:sldLayoutId id="2147483682" r:id="rId14"/>
    <p:sldLayoutId id="2147483683" r:id="rId15"/>
    <p:sldLayoutId id="2147483731" r:id="rId16"/>
    <p:sldLayoutId id="2147483730" r:id="rId17"/>
    <p:sldLayoutId id="2147483726" r:id="rId18"/>
    <p:sldLayoutId id="2147483733" r:id="rId19"/>
    <p:sldLayoutId id="2147483734" r:id="rId20"/>
    <p:sldLayoutId id="2147483735" r:id="rId21"/>
    <p:sldLayoutId id="2147483736" r:id="rId22"/>
  </p:sldLayoutIdLst>
  <p:txStyles>
    <p:titleStyle>
      <a:lvl1pPr algn="l" defTabSz="914400" rtl="0" eaLnBrk="1" latinLnBrk="0" hangingPunct="1">
        <a:lnSpc>
          <a:spcPct val="90000"/>
        </a:lnSpc>
        <a:spcBef>
          <a:spcPct val="0"/>
        </a:spcBef>
        <a:buNone/>
        <a:defRPr sz="5400" b="1" i="0" kern="1200">
          <a:solidFill>
            <a:srgbClr val="01033C"/>
          </a:solidFill>
          <a:latin typeface="Arial" panose="020B0604020202020204" pitchFamily="34" charset="0"/>
          <a:ea typeface="COOPERHEWITT-SEMIBOLD" pitchFamily="2" charset="77"/>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01033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1033C"/>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1033C"/>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1033C"/>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1033C"/>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42" userDrawn="1">
          <p15:clr>
            <a:srgbClr val="F26B43"/>
          </p15:clr>
        </p15:guide>
        <p15:guide id="3" pos="574" userDrawn="1">
          <p15:clr>
            <a:srgbClr val="F26B43"/>
          </p15:clr>
        </p15:guide>
        <p15:guide id="4" orient="horz" pos="572" userDrawn="1">
          <p15:clr>
            <a:srgbClr val="F26B43"/>
          </p15:clr>
        </p15:guide>
        <p15:guide id="5" pos="7151" userDrawn="1">
          <p15:clr>
            <a:srgbClr val="F26B43"/>
          </p15:clr>
        </p15:guide>
        <p15:guide id="6" orient="horz" pos="3861" userDrawn="1">
          <p15:clr>
            <a:srgbClr val="F26B43"/>
          </p15:clr>
        </p15:guide>
        <p15:guide id="7" pos="2389" userDrawn="1">
          <p15:clr>
            <a:srgbClr val="F26B43"/>
          </p15:clr>
        </p15:guide>
        <p15:guide id="8" pos="2615" userDrawn="1">
          <p15:clr>
            <a:srgbClr val="F26B43"/>
          </p15:clr>
        </p15:guide>
        <p15:guide id="9" orient="horz" pos="3067"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xml"/><Relationship Id="rId1" Type="http://schemas.openxmlformats.org/officeDocument/2006/relationships/slideLayout" Target="../slideLayouts/slideLayout24.xml"/><Relationship Id="rId5" Type="http://schemas.openxmlformats.org/officeDocument/2006/relationships/image" Target="../media/image14.png"/><Relationship Id="rId4" Type="http://schemas.openxmlformats.org/officeDocument/2006/relationships/image" Target="../media/image13.jpeg"/></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26.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xml"/><Relationship Id="rId1" Type="http://schemas.openxmlformats.org/officeDocument/2006/relationships/slideLayout" Target="../slideLayouts/slideLayout24.xml"/><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hyperlink" Target="http://www.legislation.gov.uk/ukpga/1988/48/contents" TargetMode="External"/><Relationship Id="rId7" Type="http://schemas.openxmlformats.org/officeDocument/2006/relationships/image" Target="../media/image25.jpeg"/><Relationship Id="rId2" Type="http://schemas.openxmlformats.org/officeDocument/2006/relationships/notesSlide" Target="../notesSlides/notesSlide11.xml"/><Relationship Id="rId1" Type="http://schemas.openxmlformats.org/officeDocument/2006/relationships/slideLayout" Target="../slideLayouts/slideLayout26.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hyperlink" Target="http://www.legislation.gov.uk/ukpga/1994/26/contents" TargetMode="External"/><Relationship Id="rId1" Type="http://schemas.openxmlformats.org/officeDocument/2006/relationships/slideLayout" Target="../slideLayouts/slideLayout26.xml"/><Relationship Id="rId6" Type="http://schemas.openxmlformats.org/officeDocument/2006/relationships/image" Target="../media/image31.jpeg"/><Relationship Id="rId5" Type="http://schemas.openxmlformats.org/officeDocument/2006/relationships/image" Target="../media/image30.jpg"/><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2.xml.rels><?xml version="1.0" encoding="UTF-8" standalone="yes"?>
<Relationships xmlns="http://schemas.openxmlformats.org/package/2006/relationships"><Relationship Id="rId3" Type="http://schemas.openxmlformats.org/officeDocument/2006/relationships/hyperlink" Target="https://www.youtube.com/watch?v=AYiXTKbdNr4" TargetMode="External"/><Relationship Id="rId2" Type="http://schemas.openxmlformats.org/officeDocument/2006/relationships/notesSlide" Target="../notesSlides/notesSlide15.xml"/><Relationship Id="rId1" Type="http://schemas.openxmlformats.org/officeDocument/2006/relationships/slideLayout" Target="../slideLayouts/slideLayout24.xml"/><Relationship Id="rId4" Type="http://schemas.openxmlformats.org/officeDocument/2006/relationships/hyperlink" Target="https://www.youtube.com/watch?v=h_M2c9Ta6kY"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9.xml"/><Relationship Id="rId1" Type="http://schemas.openxmlformats.org/officeDocument/2006/relationships/slideLayout" Target="../slideLayouts/slideLayout4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3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g"/><Relationship Id="rId1" Type="http://schemas.openxmlformats.org/officeDocument/2006/relationships/slideLayout" Target="../slideLayouts/slideLayout4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58867" y="2438400"/>
            <a:ext cx="5521447" cy="3973286"/>
          </a:xfrm>
        </p:spPr>
        <p:txBody>
          <a:bodyPr lIns="0" tIns="0" rIns="0" bIns="0">
            <a:normAutofit/>
          </a:bodyPr>
          <a:lstStyle/>
          <a:p>
            <a:pPr>
              <a:lnSpc>
                <a:spcPct val="100000"/>
              </a:lnSpc>
            </a:pPr>
            <a:r>
              <a:rPr lang="en-US" dirty="0"/>
              <a:t>BUSI 1764</a:t>
            </a:r>
          </a:p>
          <a:p>
            <a:pPr>
              <a:lnSpc>
                <a:spcPct val="100000"/>
              </a:lnSpc>
            </a:pPr>
            <a:r>
              <a:rPr lang="en-US" dirty="0"/>
              <a:t>Global Entrepreneurship and Innovation</a:t>
            </a:r>
          </a:p>
          <a:p>
            <a:endParaRPr lang="en-GB" b="1" dirty="0"/>
          </a:p>
          <a:p>
            <a:r>
              <a:rPr lang="en-GB" b="1" dirty="0"/>
              <a:t>Department: Executive Business Centre</a:t>
            </a:r>
            <a:endParaRPr lang="en-GB" dirty="0"/>
          </a:p>
          <a:p>
            <a:endParaRPr lang="en-GB" dirty="0"/>
          </a:p>
          <a:p>
            <a:r>
              <a:rPr lang="en-GB" dirty="0">
                <a:solidFill>
                  <a:srgbClr val="FFC000"/>
                </a:solidFill>
              </a:rPr>
              <a:t>Dr Sylvester Mujakperuo</a:t>
            </a:r>
          </a:p>
          <a:p>
            <a:r>
              <a:rPr lang="en-GB" dirty="0">
                <a:solidFill>
                  <a:srgbClr val="FFC000"/>
                </a:solidFill>
              </a:rPr>
              <a:t>Module Leader</a:t>
            </a:r>
          </a:p>
        </p:txBody>
      </p:sp>
      <p:sp>
        <p:nvSpPr>
          <p:cNvPr id="2" name="Title 1"/>
          <p:cNvSpPr>
            <a:spLocks noGrp="1"/>
          </p:cNvSpPr>
          <p:nvPr>
            <p:ph type="ctrTitle"/>
          </p:nvPr>
        </p:nvSpPr>
        <p:spPr>
          <a:xfrm>
            <a:off x="258867" y="533400"/>
            <a:ext cx="5521447" cy="1676400"/>
          </a:xfrm>
        </p:spPr>
        <p:txBody>
          <a:bodyPr lIns="0" tIns="0" rIns="0" bIns="0" anchor="t" anchorCtr="0">
            <a:normAutofit fontScale="90000"/>
          </a:bodyPr>
          <a:lstStyle/>
          <a:p>
            <a:r>
              <a:rPr lang="en-US" sz="3200" dirty="0">
                <a:solidFill>
                  <a:srgbClr val="FFC000"/>
                </a:solidFill>
                <a:latin typeface="Antonio" charset="0"/>
                <a:ea typeface="Antonio" charset="0"/>
                <a:cs typeface="Antonio" charset="0"/>
              </a:rPr>
              <a:t>Introduction to Intellectual Property Rights</a:t>
            </a:r>
            <a:br>
              <a:rPr lang="en-US" sz="3200" dirty="0">
                <a:solidFill>
                  <a:srgbClr val="FFC000"/>
                </a:solidFill>
                <a:latin typeface="Antonio" charset="0"/>
                <a:ea typeface="Antonio" charset="0"/>
                <a:cs typeface="Antonio" charset="0"/>
              </a:rPr>
            </a:br>
            <a:br>
              <a:rPr lang="en-US" sz="3200" dirty="0">
                <a:solidFill>
                  <a:srgbClr val="FFC000"/>
                </a:solidFill>
                <a:latin typeface="Antonio" charset="0"/>
                <a:ea typeface="Antonio" charset="0"/>
                <a:cs typeface="Antonio" charset="0"/>
              </a:rPr>
            </a:br>
            <a:r>
              <a:rPr lang="en-US" sz="3200" dirty="0">
                <a:solidFill>
                  <a:srgbClr val="FFC000"/>
                </a:solidFill>
                <a:latin typeface="Antonio" charset="0"/>
                <a:ea typeface="Antonio" charset="0"/>
                <a:cs typeface="Antonio" charset="0"/>
              </a:rPr>
              <a:t>Tutorial Slides</a:t>
            </a:r>
            <a:br>
              <a:rPr lang="en-US" sz="3200" dirty="0">
                <a:solidFill>
                  <a:srgbClr val="FFC000"/>
                </a:solidFill>
                <a:latin typeface="Antonio" charset="0"/>
                <a:ea typeface="Antonio" charset="0"/>
                <a:cs typeface="Antonio" charset="0"/>
              </a:rPr>
            </a:br>
            <a:br>
              <a:rPr lang="en-US" sz="3200" dirty="0">
                <a:solidFill>
                  <a:srgbClr val="FFC000"/>
                </a:solidFill>
                <a:latin typeface="Antonio" charset="0"/>
                <a:ea typeface="Antonio" charset="0"/>
                <a:cs typeface="Antonio" charset="0"/>
              </a:rPr>
            </a:br>
            <a:endParaRPr lang="en-US" sz="3200" b="1" dirty="0">
              <a:solidFill>
                <a:srgbClr val="FFC000"/>
              </a:solidFill>
              <a:latin typeface="Antonio" charset="0"/>
              <a:ea typeface="Antonio" charset="0"/>
              <a:cs typeface="Antonio" charset="0"/>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56514" y="-6317"/>
            <a:ext cx="6335486" cy="6883409"/>
          </a:xfrm>
          <a:prstGeom prst="rect">
            <a:avLst/>
          </a:prstGeom>
        </p:spPr>
      </p:pic>
      <p:sp>
        <p:nvSpPr>
          <p:cNvPr id="4" name="TextBox 3"/>
          <p:cNvSpPr txBox="1"/>
          <p:nvPr/>
        </p:nvSpPr>
        <p:spPr>
          <a:xfrm>
            <a:off x="80927" y="6550933"/>
            <a:ext cx="530915" cy="230832"/>
          </a:xfrm>
          <a:prstGeom prst="rect">
            <a:avLst/>
          </a:prstGeom>
          <a:noFill/>
        </p:spPr>
        <p:txBody>
          <a:bodyPr wrap="none" rtlCol="0">
            <a:spAutoFit/>
          </a:bodyPr>
          <a:lstStyle/>
          <a:p>
            <a:r>
              <a:rPr lang="en-GB" sz="900" dirty="0">
                <a:solidFill>
                  <a:srgbClr val="2A1564">
                    <a:alpha val="76000"/>
                  </a:srgbClr>
                </a:solidFill>
              </a:rPr>
              <a:t>170223</a:t>
            </a:r>
          </a:p>
        </p:txBody>
      </p:sp>
    </p:spTree>
    <p:extLst>
      <p:ext uri="{BB962C8B-B14F-4D97-AF65-F5344CB8AC3E}">
        <p14:creationId xmlns:p14="http://schemas.microsoft.com/office/powerpoint/2010/main" val="1572276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81494" y="518845"/>
            <a:ext cx="10878854" cy="1032554"/>
          </a:xfrm>
        </p:spPr>
        <p:txBody>
          <a:bodyPr>
            <a:normAutofit fontScale="90000"/>
          </a:bodyPr>
          <a:lstStyle/>
          <a:p>
            <a:pPr algn="ctr"/>
            <a:r>
              <a:rPr lang="en-GB" b="1" dirty="0">
                <a:solidFill>
                  <a:srgbClr val="FFC000"/>
                </a:solidFill>
                <a:latin typeface="+mj-lt"/>
                <a:ea typeface="Antonio" charset="0"/>
                <a:cs typeface="Antonio" charset="0"/>
              </a:rPr>
              <a:t>Learning </a:t>
            </a:r>
            <a:r>
              <a:rPr lang="en-GB" dirty="0">
                <a:solidFill>
                  <a:srgbClr val="FFC000"/>
                </a:solidFill>
                <a:latin typeface="+mj-lt"/>
                <a:ea typeface="Antonio" charset="0"/>
                <a:cs typeface="Antonio" charset="0"/>
              </a:rPr>
              <a:t>O</a:t>
            </a:r>
            <a:r>
              <a:rPr lang="en-GB" b="1" dirty="0">
                <a:solidFill>
                  <a:srgbClr val="FFC000"/>
                </a:solidFill>
                <a:latin typeface="+mj-lt"/>
                <a:ea typeface="Antonio" charset="0"/>
                <a:cs typeface="Antonio" charset="0"/>
              </a:rPr>
              <a:t>utcomes</a:t>
            </a:r>
            <a:br>
              <a:rPr lang="en-US" b="1" dirty="0">
                <a:latin typeface="Antonio" charset="0"/>
                <a:ea typeface="Antonio" charset="0"/>
                <a:cs typeface="Antonio" charset="0"/>
              </a:rPr>
            </a:br>
            <a:endParaRPr lang="en-US" b="1" dirty="0">
              <a:latin typeface="Antonio" charset="0"/>
              <a:ea typeface="Antonio" charset="0"/>
              <a:cs typeface="Antonio" charset="0"/>
            </a:endParaRPr>
          </a:p>
        </p:txBody>
      </p:sp>
      <p:sp>
        <p:nvSpPr>
          <p:cNvPr id="3" name="Subtitle 2"/>
          <p:cNvSpPr>
            <a:spLocks noGrp="1"/>
          </p:cNvSpPr>
          <p:nvPr>
            <p:ph type="subTitle" idx="1"/>
          </p:nvPr>
        </p:nvSpPr>
        <p:spPr>
          <a:xfrm>
            <a:off x="565079" y="1849348"/>
            <a:ext cx="10878855" cy="4489807"/>
          </a:xfrm>
        </p:spPr>
        <p:txBody>
          <a:bodyPr>
            <a:normAutofit fontScale="55000" lnSpcReduction="20000"/>
          </a:bodyPr>
          <a:lstStyle/>
          <a:p>
            <a:pPr marL="97921" indent="0">
              <a:lnSpc>
                <a:spcPct val="90000"/>
              </a:lnSpc>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altLang="en-US" sz="3200" cap="all" dirty="0"/>
              <a:t>.  </a:t>
            </a:r>
          </a:p>
          <a:p>
            <a:pPr marL="97921" indent="0" algn="just">
              <a:lnSpc>
                <a:spcPct val="170000"/>
              </a:lnSpc>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altLang="en-US" sz="3200" dirty="0"/>
              <a:t>To understand the meaning of IPRs and the Sources of Laws</a:t>
            </a:r>
          </a:p>
          <a:p>
            <a:pPr marL="97921" indent="0" algn="just">
              <a:lnSpc>
                <a:spcPct val="170000"/>
              </a:lnSpc>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altLang="en-US" sz="3200" dirty="0"/>
              <a:t>To understand the UK Legislative Framework </a:t>
            </a:r>
          </a:p>
          <a:p>
            <a:pPr marL="97921" indent="0" algn="just">
              <a:lnSpc>
                <a:spcPct val="170000"/>
              </a:lnSpc>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sz="3200" dirty="0"/>
              <a:t>To discuss the </a:t>
            </a:r>
            <a:r>
              <a:rPr lang="en-GB" sz="3200" dirty="0"/>
              <a:t>Hierarchy Of Civil and Criminal Courts</a:t>
            </a:r>
          </a:p>
          <a:p>
            <a:pPr marL="97921" indent="0" algn="just">
              <a:lnSpc>
                <a:spcPct val="170000"/>
              </a:lnSpc>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altLang="en-US" sz="3200" dirty="0"/>
              <a:t>To Provide an Overview of Access to Justice in Case Of IPR Infringements  </a:t>
            </a:r>
          </a:p>
          <a:p>
            <a:pPr marL="97921" indent="0" algn="just">
              <a:lnSpc>
                <a:spcPct val="170000"/>
              </a:lnSpc>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altLang="en-US" sz="3200" dirty="0"/>
              <a:t>Highlights the duties of the </a:t>
            </a:r>
            <a:r>
              <a:rPr lang="en-GB" altLang="en-US" sz="3200" dirty="0"/>
              <a:t>Intellectual Property Enterprise Court (IPEC) </a:t>
            </a:r>
          </a:p>
          <a:p>
            <a:pPr marL="97921" indent="0" algn="just">
              <a:lnSpc>
                <a:spcPct val="170000"/>
              </a:lnSpc>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altLang="en-US" sz="3200" dirty="0"/>
              <a:t>To understand the </a:t>
            </a:r>
            <a:r>
              <a:rPr lang="en-GB" altLang="en-US" sz="3200" dirty="0"/>
              <a:t>Copyright, Designs and Patents Act 1988</a:t>
            </a:r>
            <a:endParaRPr lang="en-US" altLang="en-US" sz="3200" dirty="0"/>
          </a:p>
          <a:p>
            <a:pPr marL="97921" indent="0" algn="just">
              <a:lnSpc>
                <a:spcPct val="170000"/>
              </a:lnSpc>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altLang="en-US" sz="3200" dirty="0"/>
              <a:t>Trademarks Act 1994</a:t>
            </a:r>
            <a:endParaRPr lang="en-GB" altLang="en-US" sz="3200" dirty="0"/>
          </a:p>
          <a:p>
            <a:pPr marL="97921" indent="0">
              <a:lnSpc>
                <a:spcPct val="170000"/>
              </a:lnSpc>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altLang="en-US" sz="2000" dirty="0"/>
              <a:t> </a:t>
            </a:r>
          </a:p>
          <a:p>
            <a:endParaRPr lang="en-US" sz="3200" dirty="0"/>
          </a:p>
        </p:txBody>
      </p:sp>
    </p:spTree>
    <p:extLst>
      <p:ext uri="{BB962C8B-B14F-4D97-AF65-F5344CB8AC3E}">
        <p14:creationId xmlns:p14="http://schemas.microsoft.com/office/powerpoint/2010/main" val="15105603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4EBC99-7B20-91FD-A49F-0C15F62257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7EF32D-2129-3384-EE62-C8916AD7A275}"/>
              </a:ext>
            </a:extLst>
          </p:cNvPr>
          <p:cNvSpPr>
            <a:spLocks noGrp="1"/>
          </p:cNvSpPr>
          <p:nvPr>
            <p:ph type="ctrTitle"/>
          </p:nvPr>
        </p:nvSpPr>
        <p:spPr>
          <a:xfrm>
            <a:off x="1181494" y="518845"/>
            <a:ext cx="10878854" cy="1032554"/>
          </a:xfrm>
        </p:spPr>
        <p:txBody>
          <a:bodyPr>
            <a:normAutofit fontScale="90000"/>
          </a:bodyPr>
          <a:lstStyle/>
          <a:p>
            <a:pPr algn="ctr"/>
            <a:r>
              <a:rPr lang="en-GB" dirty="0">
                <a:solidFill>
                  <a:srgbClr val="FFC000"/>
                </a:solidFill>
                <a:latin typeface="+mj-lt"/>
                <a:ea typeface="Antonio" charset="0"/>
                <a:cs typeface="Antonio" charset="0"/>
              </a:rPr>
              <a:t>Introduction</a:t>
            </a:r>
            <a:br>
              <a:rPr lang="en-US" b="1" dirty="0">
                <a:latin typeface="Antonio" charset="0"/>
                <a:ea typeface="Antonio" charset="0"/>
                <a:cs typeface="Antonio" charset="0"/>
              </a:rPr>
            </a:br>
            <a:endParaRPr lang="en-US" b="1" dirty="0">
              <a:latin typeface="Antonio" charset="0"/>
              <a:ea typeface="Antonio" charset="0"/>
              <a:cs typeface="Antonio" charset="0"/>
            </a:endParaRPr>
          </a:p>
        </p:txBody>
      </p:sp>
      <p:sp>
        <p:nvSpPr>
          <p:cNvPr id="3" name="Subtitle 2">
            <a:extLst>
              <a:ext uri="{FF2B5EF4-FFF2-40B4-BE49-F238E27FC236}">
                <a16:creationId xmlns:a16="http://schemas.microsoft.com/office/drawing/2014/main" id="{3AD6761E-2D7F-BA99-6DCD-32FEB5A48BF9}"/>
              </a:ext>
            </a:extLst>
          </p:cNvPr>
          <p:cNvSpPr>
            <a:spLocks noGrp="1"/>
          </p:cNvSpPr>
          <p:nvPr>
            <p:ph type="subTitle" idx="1"/>
          </p:nvPr>
        </p:nvSpPr>
        <p:spPr>
          <a:xfrm>
            <a:off x="1181493" y="1849348"/>
            <a:ext cx="10878853" cy="4489807"/>
          </a:xfrm>
        </p:spPr>
        <p:txBody>
          <a:bodyPr>
            <a:normAutofit/>
          </a:bodyPr>
          <a:lstStyle/>
          <a:p>
            <a:endParaRPr lang="en-US" sz="3200" dirty="0"/>
          </a:p>
        </p:txBody>
      </p:sp>
      <p:pic>
        <p:nvPicPr>
          <p:cNvPr id="4" name="Picture 3">
            <a:extLst>
              <a:ext uri="{FF2B5EF4-FFF2-40B4-BE49-F238E27FC236}">
                <a16:creationId xmlns:a16="http://schemas.microsoft.com/office/drawing/2014/main" id="{6C5205F0-53A4-81E0-8EA2-67EB81AC5967}"/>
              </a:ext>
            </a:extLst>
          </p:cNvPr>
          <p:cNvPicPr>
            <a:picLocks noChangeAspect="1"/>
          </p:cNvPicPr>
          <p:nvPr/>
        </p:nvPicPr>
        <p:blipFill rotWithShape="1">
          <a:blip r:embed="rId3">
            <a:extLst>
              <a:ext uri="{28A0092B-C50C-407E-A947-70E740481C1C}">
                <a14:useLocalDpi xmlns:a14="http://schemas.microsoft.com/office/drawing/2010/main" val="0"/>
              </a:ext>
            </a:extLst>
          </a:blip>
          <a:srcRect l="6899" r="6430" b="3"/>
          <a:stretch/>
        </p:blipFill>
        <p:spPr>
          <a:xfrm>
            <a:off x="1181493" y="2331243"/>
            <a:ext cx="3025737" cy="2614841"/>
          </a:xfrm>
          <a:custGeom>
            <a:avLst/>
            <a:gdLst>
              <a:gd name="connsiteX0" fmla="*/ 280681 w 4034316"/>
              <a:gd name="connsiteY0" fmla="*/ 0 h 3486455"/>
              <a:gd name="connsiteX1" fmla="*/ 4034316 w 4034316"/>
              <a:gd name="connsiteY1" fmla="*/ 0 h 3486455"/>
              <a:gd name="connsiteX2" fmla="*/ 4034316 w 4034316"/>
              <a:gd name="connsiteY2" fmla="*/ 2800630 h 3486455"/>
              <a:gd name="connsiteX3" fmla="*/ 3874752 w 4034316"/>
              <a:gd name="connsiteY3" fmla="*/ 2945652 h 3486455"/>
              <a:gd name="connsiteX4" fmla="*/ 2368296 w 4034316"/>
              <a:gd name="connsiteY4" fmla="*/ 3486455 h 3486455"/>
              <a:gd name="connsiteX5" fmla="*/ 0 w 4034316"/>
              <a:gd name="connsiteY5" fmla="*/ 1118159 h 3486455"/>
              <a:gd name="connsiteX6" fmla="*/ 186113 w 4034316"/>
              <a:gd name="connsiteY6" fmla="*/ 196311 h 3486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34316" h="3486455">
                <a:moveTo>
                  <a:pt x="280681" y="0"/>
                </a:moveTo>
                <a:lnTo>
                  <a:pt x="4034316" y="0"/>
                </a:lnTo>
                <a:lnTo>
                  <a:pt x="4034316" y="2800630"/>
                </a:lnTo>
                <a:lnTo>
                  <a:pt x="3874752" y="2945652"/>
                </a:lnTo>
                <a:cubicBezTo>
                  <a:pt x="3465371" y="3283503"/>
                  <a:pt x="2940535" y="3486455"/>
                  <a:pt x="2368296" y="3486455"/>
                </a:cubicBezTo>
                <a:cubicBezTo>
                  <a:pt x="1060322" y="3486455"/>
                  <a:pt x="0" y="2426133"/>
                  <a:pt x="0" y="1118159"/>
                </a:cubicBezTo>
                <a:cubicBezTo>
                  <a:pt x="0" y="791166"/>
                  <a:pt x="66270" y="479650"/>
                  <a:pt x="186113" y="196311"/>
                </a:cubicBezTo>
                <a:close/>
              </a:path>
            </a:pathLst>
          </a:custGeom>
        </p:spPr>
      </p:pic>
      <p:pic>
        <p:nvPicPr>
          <p:cNvPr id="5" name="Picture 4">
            <a:extLst>
              <a:ext uri="{FF2B5EF4-FFF2-40B4-BE49-F238E27FC236}">
                <a16:creationId xmlns:a16="http://schemas.microsoft.com/office/drawing/2014/main" id="{C961A456-716C-5792-8CCF-3F5D2DFE590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30159" r="-3" b="31442"/>
          <a:stretch/>
        </p:blipFill>
        <p:spPr bwMode="auto">
          <a:xfrm>
            <a:off x="5728172" y="2219545"/>
            <a:ext cx="2057400" cy="2057400"/>
          </a:xfrm>
          <a:custGeom>
            <a:avLst/>
            <a:gdLst>
              <a:gd name="connsiteX0" fmla="*/ 1440180 w 2880360"/>
              <a:gd name="connsiteY0" fmla="*/ 0 h 2880360"/>
              <a:gd name="connsiteX1" fmla="*/ 2880360 w 2880360"/>
              <a:gd name="connsiteY1" fmla="*/ 1440180 h 2880360"/>
              <a:gd name="connsiteX2" fmla="*/ 1440180 w 2880360"/>
              <a:gd name="connsiteY2" fmla="*/ 2880360 h 2880360"/>
              <a:gd name="connsiteX3" fmla="*/ 0 w 2880360"/>
              <a:gd name="connsiteY3" fmla="*/ 1440180 h 2880360"/>
              <a:gd name="connsiteX4" fmla="*/ 1440180 w 2880360"/>
              <a:gd name="connsiteY4" fmla="*/ 0 h 28803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0360" h="2880360">
                <a:moveTo>
                  <a:pt x="1440180" y="0"/>
                </a:moveTo>
                <a:cubicBezTo>
                  <a:pt x="2235569" y="0"/>
                  <a:pt x="2880360" y="644791"/>
                  <a:pt x="2880360" y="1440180"/>
                </a:cubicBezTo>
                <a:cubicBezTo>
                  <a:pt x="2880360" y="2235569"/>
                  <a:pt x="2235569" y="2880360"/>
                  <a:pt x="1440180" y="2880360"/>
                </a:cubicBezTo>
                <a:cubicBezTo>
                  <a:pt x="644791" y="2880360"/>
                  <a:pt x="0" y="2235569"/>
                  <a:pt x="0" y="1440180"/>
                </a:cubicBezTo>
                <a:cubicBezTo>
                  <a:pt x="0" y="644791"/>
                  <a:pt x="644791" y="0"/>
                  <a:pt x="1440180" y="0"/>
                </a:cubicBezTo>
                <a:close/>
              </a:path>
            </a:pathLst>
          </a:custGeom>
          <a:noFill/>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 name="Picture 5">
            <a:extLst>
              <a:ext uri="{FF2B5EF4-FFF2-40B4-BE49-F238E27FC236}">
                <a16:creationId xmlns:a16="http://schemas.microsoft.com/office/drawing/2014/main" id="{697F89DD-C720-E232-822F-0C2206C00825}"/>
              </a:ext>
            </a:extLst>
          </p:cNvPr>
          <p:cNvPicPr>
            <a:picLocks noChangeAspect="1"/>
          </p:cNvPicPr>
          <p:nvPr/>
        </p:nvPicPr>
        <p:blipFill rotWithShape="1">
          <a:blip r:embed="rId5">
            <a:extLst>
              <a:ext uri="{28A0092B-C50C-407E-A947-70E740481C1C}">
                <a14:useLocalDpi xmlns:a14="http://schemas.microsoft.com/office/drawing/2010/main" val="0"/>
              </a:ext>
            </a:extLst>
          </a:blip>
          <a:srcRect l="6798" r="6984" b="-1"/>
          <a:stretch/>
        </p:blipFill>
        <p:spPr>
          <a:xfrm>
            <a:off x="8915746" y="1849348"/>
            <a:ext cx="2781495" cy="2416483"/>
          </a:xfrm>
          <a:custGeom>
            <a:avLst/>
            <a:gdLst>
              <a:gd name="connsiteX0" fmla="*/ 1723644 w 3062710"/>
              <a:gd name="connsiteY0" fmla="*/ 0 h 2660795"/>
              <a:gd name="connsiteX1" fmla="*/ 3053691 w 3062710"/>
              <a:gd name="connsiteY1" fmla="*/ 627247 h 2660795"/>
              <a:gd name="connsiteX2" fmla="*/ 3062710 w 3062710"/>
              <a:gd name="connsiteY2" fmla="*/ 639308 h 2660795"/>
              <a:gd name="connsiteX3" fmla="*/ 3062710 w 3062710"/>
              <a:gd name="connsiteY3" fmla="*/ 2660795 h 2660795"/>
              <a:gd name="connsiteX4" fmla="*/ 278239 w 3062710"/>
              <a:gd name="connsiteY4" fmla="*/ 2660795 h 2660795"/>
              <a:gd name="connsiteX5" fmla="*/ 208035 w 3062710"/>
              <a:gd name="connsiteY5" fmla="*/ 2545235 h 2660795"/>
              <a:gd name="connsiteX6" fmla="*/ 0 w 3062710"/>
              <a:gd name="connsiteY6" fmla="*/ 1723644 h 2660795"/>
              <a:gd name="connsiteX7" fmla="*/ 1723644 w 3062710"/>
              <a:gd name="connsiteY7" fmla="*/ 0 h 2660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62710" h="2660795">
                <a:moveTo>
                  <a:pt x="1723644" y="0"/>
                </a:moveTo>
                <a:cubicBezTo>
                  <a:pt x="2259111" y="0"/>
                  <a:pt x="2737550" y="244172"/>
                  <a:pt x="3053691" y="627247"/>
                </a:cubicBezTo>
                <a:lnTo>
                  <a:pt x="3062710" y="639308"/>
                </a:lnTo>
                <a:lnTo>
                  <a:pt x="3062710" y="2660795"/>
                </a:lnTo>
                <a:lnTo>
                  <a:pt x="278239" y="2660795"/>
                </a:lnTo>
                <a:lnTo>
                  <a:pt x="208035" y="2545235"/>
                </a:lnTo>
                <a:cubicBezTo>
                  <a:pt x="75362" y="2301006"/>
                  <a:pt x="0" y="2021126"/>
                  <a:pt x="0" y="1723644"/>
                </a:cubicBezTo>
                <a:cubicBezTo>
                  <a:pt x="0" y="771702"/>
                  <a:pt x="771702" y="0"/>
                  <a:pt x="1723644" y="0"/>
                </a:cubicBezTo>
                <a:close/>
              </a:path>
            </a:pathLst>
          </a:custGeom>
        </p:spPr>
      </p:pic>
    </p:spTree>
    <p:extLst>
      <p:ext uri="{BB962C8B-B14F-4D97-AF65-F5344CB8AC3E}">
        <p14:creationId xmlns:p14="http://schemas.microsoft.com/office/powerpoint/2010/main" val="31969813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Grp="1" noChangeArrowheads="1"/>
          </p:cNvSpPr>
          <p:nvPr>
            <p:ph type="title"/>
          </p:nvPr>
        </p:nvSpPr>
        <p:spPr>
          <a:xfrm>
            <a:off x="328773" y="723579"/>
            <a:ext cx="3212147" cy="725077"/>
          </a:xfrm>
        </p:spPr>
        <p:txBody>
          <a:bodyPr vert="horz" lIns="0" tIns="25145" rIns="0" bIns="0" rtlCol="0" anchor="t" anchorCtr="0">
            <a:normAutofit/>
          </a:bodyPr>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altLang="en-US" sz="4000" dirty="0">
                <a:solidFill>
                  <a:srgbClr val="FFC000"/>
                </a:solidFill>
                <a:latin typeface="+mn-lt"/>
              </a:rPr>
              <a:t>What are IPRs?</a:t>
            </a:r>
          </a:p>
        </p:txBody>
      </p:sp>
      <p:sp>
        <p:nvSpPr>
          <p:cNvPr id="4099" name="Rectangle 2"/>
          <p:cNvSpPr>
            <a:spLocks noGrp="1" noChangeArrowheads="1"/>
          </p:cNvSpPr>
          <p:nvPr>
            <p:ph type="body" idx="1"/>
          </p:nvPr>
        </p:nvSpPr>
        <p:spPr>
          <a:xfrm>
            <a:off x="113017" y="1551398"/>
            <a:ext cx="4078840" cy="4006921"/>
          </a:xfrm>
        </p:spPr>
        <p:txBody>
          <a:bodyPr vert="horz" lIns="0" tIns="11200" rIns="0" bIns="0" rtlCol="0" anchor="ctr" anchorCtr="0">
            <a:normAutofit fontScale="62500" lnSpcReduction="20000"/>
          </a:bodyPr>
          <a:lstStyle/>
          <a:p>
            <a:pPr marL="97921" indent="0" algn="just">
              <a:lnSpc>
                <a:spcPct val="170000"/>
              </a:lnSpc>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altLang="en-US" sz="1700" dirty="0"/>
              <a:t>Regulates the creation, use and exploitation of mental or and creative </a:t>
            </a:r>
            <a:r>
              <a:rPr lang="en-US" altLang="en-US" sz="1700" dirty="0" err="1"/>
              <a:t>labour</a:t>
            </a:r>
            <a:endParaRPr lang="en-US" altLang="en-US" sz="1700" dirty="0"/>
          </a:p>
          <a:p>
            <a:pPr marL="97921" indent="0" algn="just">
              <a:lnSpc>
                <a:spcPct val="170000"/>
              </a:lnSpc>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altLang="en-US" sz="1700" dirty="0"/>
              <a:t>The term used for almost 150 yrs</a:t>
            </a:r>
          </a:p>
          <a:p>
            <a:pPr marL="97921" indent="0" algn="just">
              <a:lnSpc>
                <a:spcPct val="170000"/>
              </a:lnSpc>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altLang="en-US" sz="1700" b="1" dirty="0"/>
              <a:t>It is territorial in nature</a:t>
            </a:r>
          </a:p>
          <a:p>
            <a:pPr marL="97921" indent="0" algn="just">
              <a:lnSpc>
                <a:spcPct val="170000"/>
              </a:lnSpc>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altLang="en-US" sz="1700" b="1" dirty="0"/>
              <a:t>Covers 6 types of IPRs</a:t>
            </a:r>
            <a:r>
              <a:rPr lang="en-US" altLang="en-US" sz="1700" dirty="0"/>
              <a:t>- </a:t>
            </a:r>
          </a:p>
          <a:p>
            <a:pPr marL="383671" indent="-285750" algn="just">
              <a:lnSpc>
                <a:spcPct val="170000"/>
              </a:lnSpc>
              <a:buSzPct val="45000"/>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altLang="en-US" sz="1700" dirty="0"/>
              <a:t>Copyrights [©], </a:t>
            </a:r>
          </a:p>
          <a:p>
            <a:pPr marL="383671" indent="-285750" algn="just">
              <a:lnSpc>
                <a:spcPct val="170000"/>
              </a:lnSpc>
              <a:buSzPct val="45000"/>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altLang="en-US" sz="1700" dirty="0"/>
              <a:t>Trademarks [™], </a:t>
            </a:r>
          </a:p>
          <a:p>
            <a:pPr marL="383671" indent="-285750" algn="just">
              <a:lnSpc>
                <a:spcPct val="170000"/>
              </a:lnSpc>
              <a:buSzPct val="45000"/>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altLang="en-US" sz="1700" dirty="0"/>
              <a:t>Designs [D], </a:t>
            </a:r>
          </a:p>
          <a:p>
            <a:pPr marL="383671" indent="-285750" algn="just">
              <a:lnSpc>
                <a:spcPct val="170000"/>
              </a:lnSpc>
              <a:buSzPct val="45000"/>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altLang="en-US" sz="1700" dirty="0"/>
              <a:t>Patents [P], </a:t>
            </a:r>
          </a:p>
          <a:p>
            <a:pPr marL="383671" indent="-285750" algn="just">
              <a:lnSpc>
                <a:spcPct val="170000"/>
              </a:lnSpc>
              <a:buSzPct val="45000"/>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altLang="en-US" sz="1700" dirty="0"/>
              <a:t>Trade Secrets [TS] </a:t>
            </a:r>
          </a:p>
          <a:p>
            <a:pPr marL="383671" indent="-285750" algn="just">
              <a:lnSpc>
                <a:spcPct val="170000"/>
              </a:lnSpc>
              <a:buSzPct val="45000"/>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altLang="en-US" sz="1700" dirty="0"/>
              <a:t>Geographical Indications [GIs]</a:t>
            </a:r>
          </a:p>
          <a:p>
            <a:pPr marL="391686" indent="-293764">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en-US" altLang="en-US" sz="1700" dirty="0"/>
          </a:p>
        </p:txBody>
      </p:sp>
      <p:pic>
        <p:nvPicPr>
          <p:cNvPr id="4101" name="Picture 4"/>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405742" y="829405"/>
            <a:ext cx="1052028" cy="2739814"/>
          </a:xfrm>
          <a:prstGeom prst="rect">
            <a:avLst/>
          </a:prstGeom>
          <a:noFill/>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103" name="Picture 6"/>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8651081" y="829405"/>
            <a:ext cx="1773238" cy="1724473"/>
          </a:xfrm>
          <a:prstGeom prst="rect">
            <a:avLst/>
          </a:prstGeom>
          <a:noFill/>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102" name="Picture 5"/>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6339682" y="4266704"/>
            <a:ext cx="1773237" cy="1619394"/>
          </a:xfrm>
          <a:prstGeom prst="rect">
            <a:avLst/>
          </a:prstGeom>
          <a:noFill/>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100" name="Picture 3"/>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8659899" y="4486800"/>
            <a:ext cx="1773238" cy="1179203"/>
          </a:xfrm>
          <a:prstGeom prst="rect">
            <a:avLst/>
          </a:prstGeom>
          <a:noFill/>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AutoShape 2" descr="Image result for apple logo"/>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3212558116"/>
      </p:ext>
    </p:extLst>
  </p:cSld>
  <p:clrMapOvr>
    <a:masterClrMapping/>
  </p:clrMapOvr>
  <p:transition spd="med" advTm="13664"/>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1"/>
          <p:cNvSpPr>
            <a:spLocks noGrp="1" noChangeArrowheads="1"/>
          </p:cNvSpPr>
          <p:nvPr>
            <p:ph type="title"/>
          </p:nvPr>
        </p:nvSpPr>
        <p:spPr>
          <a:xfrm>
            <a:off x="1980481" y="273630"/>
            <a:ext cx="8228160" cy="1144921"/>
          </a:xfrm>
        </p:spPr>
        <p:txBody>
          <a:bodyPr vert="horz" lIns="0" tIns="25145" rIns="0" bIns="0" rtlCol="0" anchor="t" anchorCtr="0">
            <a:noAutofit/>
          </a:bodyPr>
          <a:lstStyle/>
          <a:p>
            <a:pPr>
              <a:lnSpc>
                <a:spcPct val="95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3600" dirty="0">
                <a:solidFill>
                  <a:srgbClr val="FFC000"/>
                </a:solidFill>
              </a:rPr>
              <a:t>What are IPRs? (</a:t>
            </a:r>
            <a:r>
              <a:rPr lang="en-US" altLang="en-US" sz="3600" dirty="0" err="1">
                <a:solidFill>
                  <a:srgbClr val="FFC000"/>
                </a:solidFill>
              </a:rPr>
              <a:t>cont</a:t>
            </a:r>
            <a:r>
              <a:rPr lang="en-US" altLang="en-US" sz="3600" dirty="0">
                <a:solidFill>
                  <a:srgbClr val="FFC000"/>
                </a:solidFill>
              </a:rPr>
              <a:t>)</a:t>
            </a:r>
          </a:p>
        </p:txBody>
      </p:sp>
      <p:sp>
        <p:nvSpPr>
          <p:cNvPr id="5123" name="Rectangle 2"/>
          <p:cNvSpPr>
            <a:spLocks noGrp="1" noChangeArrowheads="1"/>
          </p:cNvSpPr>
          <p:nvPr>
            <p:ph type="body" idx="1"/>
          </p:nvPr>
        </p:nvSpPr>
        <p:spPr>
          <a:xfrm>
            <a:off x="616448" y="1019712"/>
            <a:ext cx="11116639" cy="1486957"/>
          </a:xfrm>
        </p:spPr>
        <p:txBody>
          <a:bodyPr vert="horz" lIns="0" tIns="11200" rIns="0" bIns="0" rtlCol="0" anchor="ctr" anchorCtr="0">
            <a:normAutofit/>
          </a:bodyPr>
          <a:lstStyle/>
          <a:p>
            <a:pPr marL="97921" indent="0" algn="just">
              <a:lnSpc>
                <a:spcPct val="150000"/>
              </a:lnSpc>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1600" dirty="0"/>
              <a:t>All IPRs  create property protection over intangibles like ideas, inventions, signs, and information.</a:t>
            </a:r>
          </a:p>
          <a:p>
            <a:pPr marL="97921" indent="0" algn="just">
              <a:lnSpc>
                <a:spcPct val="150000"/>
              </a:lnSpc>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1600" dirty="0"/>
              <a:t>For legal convenience, the rights are considered individually. But in practice, the area of their operation often overlap.</a:t>
            </a:r>
          </a:p>
        </p:txBody>
      </p:sp>
      <p:pic>
        <p:nvPicPr>
          <p:cNvPr id="512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88081" y="2819097"/>
            <a:ext cx="901440" cy="239497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126" name="Text Box 5"/>
          <p:cNvSpPr txBox="1">
            <a:spLocks noChangeArrowheads="1"/>
          </p:cNvSpPr>
          <p:nvPr/>
        </p:nvSpPr>
        <p:spPr bwMode="auto">
          <a:xfrm>
            <a:off x="5900160" y="3469326"/>
            <a:ext cx="2285280" cy="5472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55221" rIns="81639" bIns="40820"/>
          <a:lstStyle>
            <a:lvl1pPr>
              <a:tabLst>
                <a:tab pos="723900" algn="l"/>
                <a:tab pos="1447800" algn="l"/>
                <a:tab pos="2171700" algn="l"/>
              </a:tabLst>
              <a:defRPr>
                <a:solidFill>
                  <a:schemeClr val="tx1"/>
                </a:solidFill>
                <a:latin typeface="Arial" charset="0"/>
                <a:ea typeface="Microsoft YaHei" pitchFamily="34" charset="-122"/>
              </a:defRPr>
            </a:lvl1pPr>
            <a:lvl2pPr>
              <a:tabLst>
                <a:tab pos="723900" algn="l"/>
                <a:tab pos="1447800" algn="l"/>
                <a:tab pos="2171700" algn="l"/>
              </a:tabLst>
              <a:defRPr>
                <a:solidFill>
                  <a:schemeClr val="tx1"/>
                </a:solidFill>
                <a:latin typeface="Arial" charset="0"/>
                <a:ea typeface="Microsoft YaHei" pitchFamily="34" charset="-122"/>
              </a:defRPr>
            </a:lvl2pPr>
            <a:lvl3pPr>
              <a:tabLst>
                <a:tab pos="723900" algn="l"/>
                <a:tab pos="1447800" algn="l"/>
                <a:tab pos="2171700" algn="l"/>
              </a:tabLst>
              <a:defRPr>
                <a:solidFill>
                  <a:schemeClr val="tx1"/>
                </a:solidFill>
                <a:latin typeface="Arial" charset="0"/>
                <a:ea typeface="Microsoft YaHei" pitchFamily="34" charset="-122"/>
              </a:defRPr>
            </a:lvl3pPr>
            <a:lvl4pPr>
              <a:tabLst>
                <a:tab pos="723900" algn="l"/>
                <a:tab pos="1447800" algn="l"/>
                <a:tab pos="2171700" algn="l"/>
              </a:tabLst>
              <a:defRPr>
                <a:solidFill>
                  <a:schemeClr val="tx1"/>
                </a:solidFill>
                <a:latin typeface="Arial" charset="0"/>
                <a:ea typeface="Microsoft YaHei" pitchFamily="34" charset="-122"/>
              </a:defRPr>
            </a:lvl4pPr>
            <a:lvl5pPr>
              <a:tabLst>
                <a:tab pos="723900" algn="l"/>
                <a:tab pos="1447800" algn="l"/>
                <a:tab pos="2171700" algn="l"/>
              </a:tabLst>
              <a:defRPr>
                <a:solidFill>
                  <a:schemeClr val="tx1"/>
                </a:solidFill>
                <a:latin typeface="Arial" charset="0"/>
                <a:ea typeface="Microsoft YaHei" pitchFamily="34" charset="-122"/>
              </a:defRPr>
            </a:lvl5pPr>
            <a:lvl6pPr marL="2514600" indent="-228600" defTabSz="449263" eaLnBrk="0" fontAlgn="base" hangingPunct="0">
              <a:spcBef>
                <a:spcPct val="0"/>
              </a:spcBef>
              <a:spcAft>
                <a:spcPct val="0"/>
              </a:spcAft>
              <a:tabLst>
                <a:tab pos="723900" algn="l"/>
                <a:tab pos="1447800" algn="l"/>
                <a:tab pos="2171700" algn="l"/>
              </a:tabLst>
              <a:defRPr>
                <a:solidFill>
                  <a:schemeClr val="tx1"/>
                </a:solidFill>
                <a:latin typeface="Arial" charset="0"/>
                <a:ea typeface="Microsoft YaHei" pitchFamily="34" charset="-122"/>
              </a:defRPr>
            </a:lvl6pPr>
            <a:lvl7pPr marL="2971800" indent="-228600" defTabSz="449263" eaLnBrk="0" fontAlgn="base" hangingPunct="0">
              <a:spcBef>
                <a:spcPct val="0"/>
              </a:spcBef>
              <a:spcAft>
                <a:spcPct val="0"/>
              </a:spcAft>
              <a:tabLst>
                <a:tab pos="723900" algn="l"/>
                <a:tab pos="1447800" algn="l"/>
                <a:tab pos="2171700" algn="l"/>
              </a:tabLst>
              <a:defRPr>
                <a:solidFill>
                  <a:schemeClr val="tx1"/>
                </a:solidFill>
                <a:latin typeface="Arial" charset="0"/>
                <a:ea typeface="Microsoft YaHei" pitchFamily="34" charset="-122"/>
              </a:defRPr>
            </a:lvl7pPr>
            <a:lvl8pPr marL="3429000" indent="-228600" defTabSz="449263" eaLnBrk="0" fontAlgn="base" hangingPunct="0">
              <a:spcBef>
                <a:spcPct val="0"/>
              </a:spcBef>
              <a:spcAft>
                <a:spcPct val="0"/>
              </a:spcAft>
              <a:tabLst>
                <a:tab pos="723900" algn="l"/>
                <a:tab pos="1447800" algn="l"/>
                <a:tab pos="2171700" algn="l"/>
              </a:tabLst>
              <a:defRPr>
                <a:solidFill>
                  <a:schemeClr val="tx1"/>
                </a:solidFill>
                <a:latin typeface="Arial" charset="0"/>
                <a:ea typeface="Microsoft YaHei" pitchFamily="34" charset="-122"/>
              </a:defRPr>
            </a:lvl8pPr>
            <a:lvl9pPr marL="3886200" indent="-228600" defTabSz="449263" eaLnBrk="0" fontAlgn="base" hangingPunct="0">
              <a:spcBef>
                <a:spcPct val="0"/>
              </a:spcBef>
              <a:spcAft>
                <a:spcPct val="0"/>
              </a:spcAft>
              <a:tabLst>
                <a:tab pos="723900" algn="l"/>
                <a:tab pos="1447800" algn="l"/>
                <a:tab pos="2171700" algn="l"/>
              </a:tabLst>
              <a:defRPr>
                <a:solidFill>
                  <a:schemeClr val="tx1"/>
                </a:solidFill>
                <a:latin typeface="Arial" charset="0"/>
                <a:ea typeface="Microsoft YaHei" pitchFamily="34" charset="-122"/>
              </a:defRPr>
            </a:lvl9pPr>
          </a:lstStyle>
          <a:p>
            <a:pPr eaLnBrk="1">
              <a:lnSpc>
                <a:spcPct val="93000"/>
              </a:lnSpc>
              <a:buClr>
                <a:srgbClr val="000000"/>
              </a:buClr>
              <a:buSzPct val="100000"/>
              <a:buFont typeface="Times New Roman" pitchFamily="18" charset="0"/>
              <a:buNone/>
            </a:pPr>
            <a:r>
              <a:rPr lang="en-GB" altLang="en-US" dirty="0">
                <a:solidFill>
                  <a:schemeClr val="bg1"/>
                </a:solidFill>
              </a:rPr>
              <a:t>Bottle design protected  as design rights</a:t>
            </a:r>
          </a:p>
        </p:txBody>
      </p:sp>
      <p:sp>
        <p:nvSpPr>
          <p:cNvPr id="5127" name="Line 6"/>
          <p:cNvSpPr>
            <a:spLocks noChangeShapeType="1"/>
          </p:cNvSpPr>
          <p:nvPr/>
        </p:nvSpPr>
        <p:spPr bwMode="auto">
          <a:xfrm>
            <a:off x="4066681" y="4119554"/>
            <a:ext cx="1468800" cy="325474"/>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945" tIns="41473" rIns="82945" bIns="41473"/>
          <a:lstStyle/>
          <a:p>
            <a:endParaRPr lang="en-GB"/>
          </a:p>
        </p:txBody>
      </p:sp>
      <p:sp>
        <p:nvSpPr>
          <p:cNvPr id="5128" name="Text Box 7"/>
          <p:cNvSpPr txBox="1">
            <a:spLocks noChangeArrowheads="1"/>
          </p:cNvSpPr>
          <p:nvPr/>
        </p:nvSpPr>
        <p:spPr bwMode="auto">
          <a:xfrm>
            <a:off x="5312641" y="4396648"/>
            <a:ext cx="2612160" cy="3139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55221" rIns="81639" bIns="40820"/>
          <a:lstStyle>
            <a:lvl1pPr>
              <a:tabLst>
                <a:tab pos="723900" algn="l"/>
                <a:tab pos="1447800" algn="l"/>
                <a:tab pos="2171700" algn="l"/>
              </a:tabLst>
              <a:defRPr>
                <a:solidFill>
                  <a:schemeClr val="tx1"/>
                </a:solidFill>
                <a:latin typeface="Arial" charset="0"/>
                <a:ea typeface="Microsoft YaHei" pitchFamily="34" charset="-122"/>
              </a:defRPr>
            </a:lvl1pPr>
            <a:lvl2pPr>
              <a:tabLst>
                <a:tab pos="723900" algn="l"/>
                <a:tab pos="1447800" algn="l"/>
                <a:tab pos="2171700" algn="l"/>
              </a:tabLst>
              <a:defRPr>
                <a:solidFill>
                  <a:schemeClr val="tx1"/>
                </a:solidFill>
                <a:latin typeface="Arial" charset="0"/>
                <a:ea typeface="Microsoft YaHei" pitchFamily="34" charset="-122"/>
              </a:defRPr>
            </a:lvl2pPr>
            <a:lvl3pPr>
              <a:tabLst>
                <a:tab pos="723900" algn="l"/>
                <a:tab pos="1447800" algn="l"/>
                <a:tab pos="2171700" algn="l"/>
              </a:tabLst>
              <a:defRPr>
                <a:solidFill>
                  <a:schemeClr val="tx1"/>
                </a:solidFill>
                <a:latin typeface="Arial" charset="0"/>
                <a:ea typeface="Microsoft YaHei" pitchFamily="34" charset="-122"/>
              </a:defRPr>
            </a:lvl3pPr>
            <a:lvl4pPr>
              <a:tabLst>
                <a:tab pos="723900" algn="l"/>
                <a:tab pos="1447800" algn="l"/>
                <a:tab pos="2171700" algn="l"/>
              </a:tabLst>
              <a:defRPr>
                <a:solidFill>
                  <a:schemeClr val="tx1"/>
                </a:solidFill>
                <a:latin typeface="Arial" charset="0"/>
                <a:ea typeface="Microsoft YaHei" pitchFamily="34" charset="-122"/>
              </a:defRPr>
            </a:lvl4pPr>
            <a:lvl5pPr>
              <a:tabLst>
                <a:tab pos="723900" algn="l"/>
                <a:tab pos="1447800" algn="l"/>
                <a:tab pos="2171700" algn="l"/>
              </a:tabLst>
              <a:defRPr>
                <a:solidFill>
                  <a:schemeClr val="tx1"/>
                </a:solidFill>
                <a:latin typeface="Arial" charset="0"/>
                <a:ea typeface="Microsoft YaHei" pitchFamily="34" charset="-122"/>
              </a:defRPr>
            </a:lvl5pPr>
            <a:lvl6pPr marL="2514600" indent="-228600" defTabSz="449263" eaLnBrk="0" fontAlgn="base" hangingPunct="0">
              <a:spcBef>
                <a:spcPct val="0"/>
              </a:spcBef>
              <a:spcAft>
                <a:spcPct val="0"/>
              </a:spcAft>
              <a:tabLst>
                <a:tab pos="723900" algn="l"/>
                <a:tab pos="1447800" algn="l"/>
                <a:tab pos="2171700" algn="l"/>
              </a:tabLst>
              <a:defRPr>
                <a:solidFill>
                  <a:schemeClr val="tx1"/>
                </a:solidFill>
                <a:latin typeface="Arial" charset="0"/>
                <a:ea typeface="Microsoft YaHei" pitchFamily="34" charset="-122"/>
              </a:defRPr>
            </a:lvl6pPr>
            <a:lvl7pPr marL="2971800" indent="-228600" defTabSz="449263" eaLnBrk="0" fontAlgn="base" hangingPunct="0">
              <a:spcBef>
                <a:spcPct val="0"/>
              </a:spcBef>
              <a:spcAft>
                <a:spcPct val="0"/>
              </a:spcAft>
              <a:tabLst>
                <a:tab pos="723900" algn="l"/>
                <a:tab pos="1447800" algn="l"/>
                <a:tab pos="2171700" algn="l"/>
              </a:tabLst>
              <a:defRPr>
                <a:solidFill>
                  <a:schemeClr val="tx1"/>
                </a:solidFill>
                <a:latin typeface="Arial" charset="0"/>
                <a:ea typeface="Microsoft YaHei" pitchFamily="34" charset="-122"/>
              </a:defRPr>
            </a:lvl7pPr>
            <a:lvl8pPr marL="3429000" indent="-228600" defTabSz="449263" eaLnBrk="0" fontAlgn="base" hangingPunct="0">
              <a:spcBef>
                <a:spcPct val="0"/>
              </a:spcBef>
              <a:spcAft>
                <a:spcPct val="0"/>
              </a:spcAft>
              <a:tabLst>
                <a:tab pos="723900" algn="l"/>
                <a:tab pos="1447800" algn="l"/>
                <a:tab pos="2171700" algn="l"/>
              </a:tabLst>
              <a:defRPr>
                <a:solidFill>
                  <a:schemeClr val="tx1"/>
                </a:solidFill>
                <a:latin typeface="Arial" charset="0"/>
                <a:ea typeface="Microsoft YaHei" pitchFamily="34" charset="-122"/>
              </a:defRPr>
            </a:lvl8pPr>
            <a:lvl9pPr marL="3886200" indent="-228600" defTabSz="449263" eaLnBrk="0" fontAlgn="base" hangingPunct="0">
              <a:spcBef>
                <a:spcPct val="0"/>
              </a:spcBef>
              <a:spcAft>
                <a:spcPct val="0"/>
              </a:spcAft>
              <a:tabLst>
                <a:tab pos="723900" algn="l"/>
                <a:tab pos="1447800" algn="l"/>
                <a:tab pos="2171700" algn="l"/>
              </a:tabLst>
              <a:defRPr>
                <a:solidFill>
                  <a:schemeClr val="tx1"/>
                </a:solidFill>
                <a:latin typeface="Arial" charset="0"/>
                <a:ea typeface="Microsoft YaHei" pitchFamily="34" charset="-122"/>
              </a:defRPr>
            </a:lvl9pPr>
          </a:lstStyle>
          <a:p>
            <a:pPr eaLnBrk="1">
              <a:lnSpc>
                <a:spcPct val="93000"/>
              </a:lnSpc>
              <a:buClr>
                <a:srgbClr val="000000"/>
              </a:buClr>
              <a:buSzPct val="100000"/>
              <a:buFont typeface="Times New Roman" pitchFamily="18" charset="0"/>
              <a:buNone/>
            </a:pPr>
            <a:r>
              <a:rPr lang="en-GB" altLang="en-US" dirty="0">
                <a:solidFill>
                  <a:schemeClr val="bg1"/>
                </a:solidFill>
              </a:rPr>
              <a:t>Coke ® TM</a:t>
            </a:r>
          </a:p>
        </p:txBody>
      </p:sp>
      <p:sp>
        <p:nvSpPr>
          <p:cNvPr id="5129" name="Line 8"/>
          <p:cNvSpPr>
            <a:spLocks noChangeShapeType="1"/>
          </p:cNvSpPr>
          <p:nvPr/>
        </p:nvSpPr>
        <p:spPr bwMode="auto">
          <a:xfrm>
            <a:off x="3972000" y="4445748"/>
            <a:ext cx="1143360" cy="979303"/>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945" tIns="41473" rIns="82945" bIns="41473"/>
          <a:lstStyle/>
          <a:p>
            <a:endParaRPr lang="en-GB"/>
          </a:p>
        </p:txBody>
      </p:sp>
      <p:sp>
        <p:nvSpPr>
          <p:cNvPr id="5130" name="Text Box 9"/>
          <p:cNvSpPr txBox="1">
            <a:spLocks noChangeArrowheads="1"/>
          </p:cNvSpPr>
          <p:nvPr/>
        </p:nvSpPr>
        <p:spPr bwMode="auto">
          <a:xfrm>
            <a:off x="5115360" y="5273858"/>
            <a:ext cx="2122560" cy="77912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55221" rIns="81639" bIns="40820"/>
          <a:lstStyle>
            <a:lvl1pPr>
              <a:tabLst>
                <a:tab pos="723900" algn="l"/>
                <a:tab pos="1447800" algn="l"/>
                <a:tab pos="2171700" algn="l"/>
              </a:tabLst>
              <a:defRPr>
                <a:solidFill>
                  <a:schemeClr val="tx1"/>
                </a:solidFill>
                <a:latin typeface="Arial" charset="0"/>
                <a:ea typeface="Microsoft YaHei" pitchFamily="34" charset="-122"/>
              </a:defRPr>
            </a:lvl1pPr>
            <a:lvl2pPr>
              <a:tabLst>
                <a:tab pos="723900" algn="l"/>
                <a:tab pos="1447800" algn="l"/>
                <a:tab pos="2171700" algn="l"/>
              </a:tabLst>
              <a:defRPr>
                <a:solidFill>
                  <a:schemeClr val="tx1"/>
                </a:solidFill>
                <a:latin typeface="Arial" charset="0"/>
                <a:ea typeface="Microsoft YaHei" pitchFamily="34" charset="-122"/>
              </a:defRPr>
            </a:lvl2pPr>
            <a:lvl3pPr>
              <a:tabLst>
                <a:tab pos="723900" algn="l"/>
                <a:tab pos="1447800" algn="l"/>
                <a:tab pos="2171700" algn="l"/>
              </a:tabLst>
              <a:defRPr>
                <a:solidFill>
                  <a:schemeClr val="tx1"/>
                </a:solidFill>
                <a:latin typeface="Arial" charset="0"/>
                <a:ea typeface="Microsoft YaHei" pitchFamily="34" charset="-122"/>
              </a:defRPr>
            </a:lvl3pPr>
            <a:lvl4pPr>
              <a:tabLst>
                <a:tab pos="723900" algn="l"/>
                <a:tab pos="1447800" algn="l"/>
                <a:tab pos="2171700" algn="l"/>
              </a:tabLst>
              <a:defRPr>
                <a:solidFill>
                  <a:schemeClr val="tx1"/>
                </a:solidFill>
                <a:latin typeface="Arial" charset="0"/>
                <a:ea typeface="Microsoft YaHei" pitchFamily="34" charset="-122"/>
              </a:defRPr>
            </a:lvl4pPr>
            <a:lvl5pPr>
              <a:tabLst>
                <a:tab pos="723900" algn="l"/>
                <a:tab pos="1447800" algn="l"/>
                <a:tab pos="2171700" algn="l"/>
              </a:tabLst>
              <a:defRPr>
                <a:solidFill>
                  <a:schemeClr val="tx1"/>
                </a:solidFill>
                <a:latin typeface="Arial" charset="0"/>
                <a:ea typeface="Microsoft YaHei" pitchFamily="34" charset="-122"/>
              </a:defRPr>
            </a:lvl5pPr>
            <a:lvl6pPr marL="2514600" indent="-228600" defTabSz="449263" eaLnBrk="0" fontAlgn="base" hangingPunct="0">
              <a:spcBef>
                <a:spcPct val="0"/>
              </a:spcBef>
              <a:spcAft>
                <a:spcPct val="0"/>
              </a:spcAft>
              <a:tabLst>
                <a:tab pos="723900" algn="l"/>
                <a:tab pos="1447800" algn="l"/>
                <a:tab pos="2171700" algn="l"/>
              </a:tabLst>
              <a:defRPr>
                <a:solidFill>
                  <a:schemeClr val="tx1"/>
                </a:solidFill>
                <a:latin typeface="Arial" charset="0"/>
                <a:ea typeface="Microsoft YaHei" pitchFamily="34" charset="-122"/>
              </a:defRPr>
            </a:lvl6pPr>
            <a:lvl7pPr marL="2971800" indent="-228600" defTabSz="449263" eaLnBrk="0" fontAlgn="base" hangingPunct="0">
              <a:spcBef>
                <a:spcPct val="0"/>
              </a:spcBef>
              <a:spcAft>
                <a:spcPct val="0"/>
              </a:spcAft>
              <a:tabLst>
                <a:tab pos="723900" algn="l"/>
                <a:tab pos="1447800" algn="l"/>
                <a:tab pos="2171700" algn="l"/>
              </a:tabLst>
              <a:defRPr>
                <a:solidFill>
                  <a:schemeClr val="tx1"/>
                </a:solidFill>
                <a:latin typeface="Arial" charset="0"/>
                <a:ea typeface="Microsoft YaHei" pitchFamily="34" charset="-122"/>
              </a:defRPr>
            </a:lvl7pPr>
            <a:lvl8pPr marL="3429000" indent="-228600" defTabSz="449263" eaLnBrk="0" fontAlgn="base" hangingPunct="0">
              <a:spcBef>
                <a:spcPct val="0"/>
              </a:spcBef>
              <a:spcAft>
                <a:spcPct val="0"/>
              </a:spcAft>
              <a:tabLst>
                <a:tab pos="723900" algn="l"/>
                <a:tab pos="1447800" algn="l"/>
                <a:tab pos="2171700" algn="l"/>
              </a:tabLst>
              <a:defRPr>
                <a:solidFill>
                  <a:schemeClr val="tx1"/>
                </a:solidFill>
                <a:latin typeface="Arial" charset="0"/>
                <a:ea typeface="Microsoft YaHei" pitchFamily="34" charset="-122"/>
              </a:defRPr>
            </a:lvl8pPr>
            <a:lvl9pPr marL="3886200" indent="-228600" defTabSz="449263" eaLnBrk="0" fontAlgn="base" hangingPunct="0">
              <a:spcBef>
                <a:spcPct val="0"/>
              </a:spcBef>
              <a:spcAft>
                <a:spcPct val="0"/>
              </a:spcAft>
              <a:tabLst>
                <a:tab pos="723900" algn="l"/>
                <a:tab pos="1447800" algn="l"/>
                <a:tab pos="2171700" algn="l"/>
              </a:tabLst>
              <a:defRPr>
                <a:solidFill>
                  <a:schemeClr val="tx1"/>
                </a:solidFill>
                <a:latin typeface="Arial" charset="0"/>
                <a:ea typeface="Microsoft YaHei" pitchFamily="34" charset="-122"/>
              </a:defRPr>
            </a:lvl9pPr>
          </a:lstStyle>
          <a:p>
            <a:pPr eaLnBrk="1">
              <a:lnSpc>
                <a:spcPct val="93000"/>
              </a:lnSpc>
              <a:buClr>
                <a:srgbClr val="000000"/>
              </a:buClr>
              <a:buSzPct val="100000"/>
              <a:buFont typeface="Times New Roman" pitchFamily="18" charset="0"/>
              <a:buNone/>
            </a:pPr>
            <a:r>
              <a:rPr lang="en-GB" altLang="en-US" dirty="0">
                <a:solidFill>
                  <a:schemeClr val="bg1"/>
                </a:solidFill>
              </a:rPr>
              <a:t>Literature on it protected as copyright</a:t>
            </a:r>
          </a:p>
        </p:txBody>
      </p:sp>
      <p:sp>
        <p:nvSpPr>
          <p:cNvPr id="5131" name="Line 10"/>
          <p:cNvSpPr>
            <a:spLocks noChangeShapeType="1"/>
          </p:cNvSpPr>
          <p:nvPr/>
        </p:nvSpPr>
        <p:spPr bwMode="auto">
          <a:xfrm flipH="1">
            <a:off x="2248498" y="3886200"/>
            <a:ext cx="1077120" cy="1697938"/>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945" tIns="41473" rIns="82945" bIns="41473"/>
          <a:lstStyle/>
          <a:p>
            <a:endParaRPr lang="en-GB"/>
          </a:p>
        </p:txBody>
      </p:sp>
      <p:sp>
        <p:nvSpPr>
          <p:cNvPr id="5132" name="Text Box 11"/>
          <p:cNvSpPr txBox="1">
            <a:spLocks noChangeArrowheads="1"/>
          </p:cNvSpPr>
          <p:nvPr/>
        </p:nvSpPr>
        <p:spPr bwMode="auto">
          <a:xfrm>
            <a:off x="1947969" y="5500620"/>
            <a:ext cx="1304640" cy="10672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55221" rIns="81639" bIns="40820"/>
          <a:lstStyle>
            <a:lvl1pPr>
              <a:tabLst>
                <a:tab pos="723900" algn="l"/>
              </a:tabLst>
              <a:defRPr>
                <a:solidFill>
                  <a:schemeClr val="tx1"/>
                </a:solidFill>
                <a:latin typeface="Arial" charset="0"/>
                <a:ea typeface="Microsoft YaHei" pitchFamily="34" charset="-122"/>
              </a:defRPr>
            </a:lvl1pPr>
            <a:lvl2pPr>
              <a:tabLst>
                <a:tab pos="723900" algn="l"/>
              </a:tabLst>
              <a:defRPr>
                <a:solidFill>
                  <a:schemeClr val="tx1"/>
                </a:solidFill>
                <a:latin typeface="Arial" charset="0"/>
                <a:ea typeface="Microsoft YaHei" pitchFamily="34" charset="-122"/>
              </a:defRPr>
            </a:lvl2pPr>
            <a:lvl3pPr>
              <a:tabLst>
                <a:tab pos="723900" algn="l"/>
              </a:tabLst>
              <a:defRPr>
                <a:solidFill>
                  <a:schemeClr val="tx1"/>
                </a:solidFill>
                <a:latin typeface="Arial" charset="0"/>
                <a:ea typeface="Microsoft YaHei" pitchFamily="34" charset="-122"/>
              </a:defRPr>
            </a:lvl3pPr>
            <a:lvl4pPr>
              <a:tabLst>
                <a:tab pos="723900" algn="l"/>
              </a:tabLst>
              <a:defRPr>
                <a:solidFill>
                  <a:schemeClr val="tx1"/>
                </a:solidFill>
                <a:latin typeface="Arial" charset="0"/>
                <a:ea typeface="Microsoft YaHei" pitchFamily="34" charset="-122"/>
              </a:defRPr>
            </a:lvl4pPr>
            <a:lvl5pPr>
              <a:tabLst>
                <a:tab pos="723900" algn="l"/>
              </a:tabLst>
              <a:defRPr>
                <a:solidFill>
                  <a:schemeClr val="tx1"/>
                </a:solidFill>
                <a:latin typeface="Arial" charset="0"/>
                <a:ea typeface="Microsoft YaHei" pitchFamily="34" charset="-122"/>
              </a:defRPr>
            </a:lvl5pPr>
            <a:lvl6pPr marL="2514600" indent="-228600" defTabSz="449263" eaLnBrk="0" fontAlgn="base" hangingPunct="0">
              <a:spcBef>
                <a:spcPct val="0"/>
              </a:spcBef>
              <a:spcAft>
                <a:spcPct val="0"/>
              </a:spcAft>
              <a:tabLst>
                <a:tab pos="723900" algn="l"/>
              </a:tabLst>
              <a:defRPr>
                <a:solidFill>
                  <a:schemeClr val="tx1"/>
                </a:solidFill>
                <a:latin typeface="Arial" charset="0"/>
                <a:ea typeface="Microsoft YaHei" pitchFamily="34" charset="-122"/>
              </a:defRPr>
            </a:lvl6pPr>
            <a:lvl7pPr marL="2971800" indent="-228600" defTabSz="449263" eaLnBrk="0" fontAlgn="base" hangingPunct="0">
              <a:spcBef>
                <a:spcPct val="0"/>
              </a:spcBef>
              <a:spcAft>
                <a:spcPct val="0"/>
              </a:spcAft>
              <a:tabLst>
                <a:tab pos="723900" algn="l"/>
              </a:tabLst>
              <a:defRPr>
                <a:solidFill>
                  <a:schemeClr val="tx1"/>
                </a:solidFill>
                <a:latin typeface="Arial" charset="0"/>
                <a:ea typeface="Microsoft YaHei" pitchFamily="34" charset="-122"/>
              </a:defRPr>
            </a:lvl7pPr>
            <a:lvl8pPr marL="3429000" indent="-228600" defTabSz="449263" eaLnBrk="0" fontAlgn="base" hangingPunct="0">
              <a:spcBef>
                <a:spcPct val="0"/>
              </a:spcBef>
              <a:spcAft>
                <a:spcPct val="0"/>
              </a:spcAft>
              <a:tabLst>
                <a:tab pos="723900" algn="l"/>
              </a:tabLst>
              <a:defRPr>
                <a:solidFill>
                  <a:schemeClr val="tx1"/>
                </a:solidFill>
                <a:latin typeface="Arial" charset="0"/>
                <a:ea typeface="Microsoft YaHei" pitchFamily="34" charset="-122"/>
              </a:defRPr>
            </a:lvl8pPr>
            <a:lvl9pPr marL="3886200" indent="-228600" defTabSz="449263" eaLnBrk="0" fontAlgn="base" hangingPunct="0">
              <a:spcBef>
                <a:spcPct val="0"/>
              </a:spcBef>
              <a:spcAft>
                <a:spcPct val="0"/>
              </a:spcAft>
              <a:tabLst>
                <a:tab pos="723900" algn="l"/>
              </a:tabLst>
              <a:defRPr>
                <a:solidFill>
                  <a:schemeClr val="tx1"/>
                </a:solidFill>
                <a:latin typeface="Arial" charset="0"/>
                <a:ea typeface="Microsoft YaHei" pitchFamily="34" charset="-122"/>
              </a:defRPr>
            </a:lvl9pPr>
          </a:lstStyle>
          <a:p>
            <a:pPr eaLnBrk="1">
              <a:lnSpc>
                <a:spcPct val="93000"/>
              </a:lnSpc>
              <a:buClr>
                <a:srgbClr val="000000"/>
              </a:buClr>
              <a:buSzPct val="100000"/>
              <a:buFont typeface="Times New Roman" pitchFamily="18" charset="0"/>
              <a:buNone/>
            </a:pPr>
            <a:r>
              <a:rPr lang="en-GB" altLang="en-US" dirty="0">
                <a:solidFill>
                  <a:schemeClr val="bg1"/>
                </a:solidFill>
              </a:rPr>
              <a:t>Formula for coke is trade secret</a:t>
            </a:r>
          </a:p>
        </p:txBody>
      </p:sp>
      <p:sp>
        <p:nvSpPr>
          <p:cNvPr id="5133" name="Line 6"/>
          <p:cNvSpPr>
            <a:spLocks noChangeShapeType="1"/>
          </p:cNvSpPr>
          <p:nvPr/>
        </p:nvSpPr>
        <p:spPr bwMode="auto">
          <a:xfrm>
            <a:off x="3853920" y="3796239"/>
            <a:ext cx="2046240" cy="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945" tIns="41473" rIns="82945" bIns="41473"/>
          <a:lstStyle/>
          <a:p>
            <a:endParaRPr lang="en-GB"/>
          </a:p>
        </p:txBody>
      </p:sp>
    </p:spTree>
    <p:extLst>
      <p:ext uri="{BB962C8B-B14F-4D97-AF65-F5344CB8AC3E}">
        <p14:creationId xmlns:p14="http://schemas.microsoft.com/office/powerpoint/2010/main" val="371266774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87035F-972D-28E1-EEB5-06E98C90F8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0005B4-713C-3EA7-E091-3050355FCF47}"/>
              </a:ext>
            </a:extLst>
          </p:cNvPr>
          <p:cNvSpPr>
            <a:spLocks noGrp="1"/>
          </p:cNvSpPr>
          <p:nvPr>
            <p:ph type="ctrTitle"/>
          </p:nvPr>
        </p:nvSpPr>
        <p:spPr>
          <a:xfrm>
            <a:off x="1181494" y="108857"/>
            <a:ext cx="10878854" cy="642256"/>
          </a:xfrm>
        </p:spPr>
        <p:txBody>
          <a:bodyPr>
            <a:normAutofit fontScale="90000"/>
          </a:bodyPr>
          <a:lstStyle/>
          <a:p>
            <a:pPr algn="ctr"/>
            <a:r>
              <a:rPr lang="en-US" sz="4400" b="1" dirty="0">
                <a:solidFill>
                  <a:srgbClr val="FFC000"/>
                </a:solidFill>
                <a:latin typeface="Antonio" charset="0"/>
                <a:ea typeface="Antonio" charset="0"/>
                <a:cs typeface="Antonio" charset="0"/>
              </a:rPr>
              <a:t>Intellectual Property Rights</a:t>
            </a:r>
            <a:br>
              <a:rPr lang="en-US" b="1" dirty="0">
                <a:latin typeface="Antonio" charset="0"/>
                <a:ea typeface="Antonio" charset="0"/>
                <a:cs typeface="Antonio" charset="0"/>
              </a:rPr>
            </a:br>
            <a:endParaRPr lang="en-US" b="1" dirty="0">
              <a:latin typeface="Antonio" charset="0"/>
              <a:ea typeface="Antonio" charset="0"/>
              <a:cs typeface="Antonio" charset="0"/>
            </a:endParaRPr>
          </a:p>
        </p:txBody>
      </p:sp>
      <p:sp>
        <p:nvSpPr>
          <p:cNvPr id="3" name="Subtitle 2">
            <a:extLst>
              <a:ext uri="{FF2B5EF4-FFF2-40B4-BE49-F238E27FC236}">
                <a16:creationId xmlns:a16="http://schemas.microsoft.com/office/drawing/2014/main" id="{BE957090-7405-4C91-E2AE-EDB38B9D426A}"/>
              </a:ext>
            </a:extLst>
          </p:cNvPr>
          <p:cNvSpPr>
            <a:spLocks noGrp="1"/>
          </p:cNvSpPr>
          <p:nvPr>
            <p:ph type="subTitle" idx="1"/>
          </p:nvPr>
        </p:nvSpPr>
        <p:spPr>
          <a:xfrm>
            <a:off x="239486" y="870856"/>
            <a:ext cx="11702143" cy="5758541"/>
          </a:xfrm>
        </p:spPr>
        <p:txBody>
          <a:bodyPr>
            <a:normAutofit/>
          </a:bodyPr>
          <a:lstStyle/>
          <a:p>
            <a:pPr marL="97921" indent="0" algn="just">
              <a:lnSpc>
                <a:spcPct val="150000"/>
              </a:lnSpc>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altLang="en-US" sz="2200" dirty="0"/>
              <a:t>Even though there is close relationship between intangible property and tangible objects in which it is embodied, IPRs offer distinct and separate property rights in the tangible property. </a:t>
            </a:r>
            <a:endParaRPr lang="en-US" altLang="en-US" sz="2200" b="1" dirty="0"/>
          </a:p>
          <a:p>
            <a:r>
              <a:rPr lang="en-GB" altLang="en-US" dirty="0">
                <a:solidFill>
                  <a:srgbClr val="FFC000"/>
                </a:solidFill>
                <a:latin typeface="+mn-lt"/>
              </a:rPr>
              <a:t>                               </a:t>
            </a:r>
            <a:r>
              <a:rPr lang="en-GB" altLang="en-US" b="1" dirty="0">
                <a:solidFill>
                  <a:srgbClr val="FFC000"/>
                </a:solidFill>
                <a:latin typeface="+mn-lt"/>
              </a:rPr>
              <a:t>Mr B                                                                                                  Mr C</a:t>
            </a:r>
          </a:p>
          <a:p>
            <a:endParaRPr lang="en-GB" altLang="en-US" sz="2400" dirty="0">
              <a:latin typeface="+mn-lt"/>
            </a:endParaRPr>
          </a:p>
          <a:p>
            <a:r>
              <a:rPr lang="en-GB" altLang="en-US" sz="2400" dirty="0">
                <a:latin typeface="+mn-lt"/>
              </a:rPr>
              <a:t>                                                                                                              </a:t>
            </a:r>
          </a:p>
          <a:p>
            <a:endParaRPr lang="en-GB" altLang="en-US" dirty="0">
              <a:latin typeface="+mn-lt"/>
            </a:endParaRPr>
          </a:p>
          <a:p>
            <a:endParaRPr lang="en-GB" altLang="en-US" sz="2400" dirty="0">
              <a:solidFill>
                <a:srgbClr val="FFC000"/>
              </a:solidFill>
              <a:latin typeface="+mn-lt"/>
            </a:endParaRPr>
          </a:p>
          <a:p>
            <a:r>
              <a:rPr lang="en-GB" altLang="en-US" sz="2400" dirty="0">
                <a:solidFill>
                  <a:srgbClr val="FFC000"/>
                </a:solidFill>
                <a:latin typeface="+mn-lt"/>
              </a:rPr>
              <a:t>Author and owner of expression in the letter                                                    </a:t>
            </a:r>
            <a:r>
              <a:rPr lang="en-GB" altLang="en-US" dirty="0">
                <a:solidFill>
                  <a:srgbClr val="FFC000"/>
                </a:solidFill>
                <a:latin typeface="+mn-lt"/>
              </a:rPr>
              <a:t>Owner of paper</a:t>
            </a:r>
          </a:p>
          <a:p>
            <a:r>
              <a:rPr lang="en-GB" altLang="en-US" sz="2400" dirty="0">
                <a:latin typeface="+mn-lt"/>
              </a:rPr>
              <a:t> </a:t>
            </a:r>
          </a:p>
          <a:p>
            <a:endParaRPr lang="en-US" sz="3200" dirty="0"/>
          </a:p>
        </p:txBody>
      </p:sp>
      <p:pic>
        <p:nvPicPr>
          <p:cNvPr id="614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2086" y="2447238"/>
            <a:ext cx="1447801" cy="150632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 name="Picture 5">
            <a:extLst>
              <a:ext uri="{FF2B5EF4-FFF2-40B4-BE49-F238E27FC236}">
                <a16:creationId xmlns:a16="http://schemas.microsoft.com/office/drawing/2014/main" id="{1F93C20C-C521-591F-F486-7E4FDF76761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83588" y="2447238"/>
            <a:ext cx="1306080" cy="150632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3202150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
            <a:extLst>
              <a:ext uri="{FF2B5EF4-FFF2-40B4-BE49-F238E27FC236}">
                <a16:creationId xmlns:a16="http://schemas.microsoft.com/office/drawing/2014/main" id="{BC7B5311-1B3E-48A1-8D42-4B2A1FD95055}"/>
              </a:ext>
            </a:extLst>
          </p:cNvPr>
          <p:cNvSpPr>
            <a:spLocks noGrp="1" noChangeArrowheads="1"/>
          </p:cNvSpPr>
          <p:nvPr>
            <p:ph type="title"/>
          </p:nvPr>
        </p:nvSpPr>
        <p:spPr>
          <a:xfrm>
            <a:off x="163286" y="273961"/>
            <a:ext cx="11865428" cy="1003572"/>
          </a:xfrm>
        </p:spPr>
        <p:txBody>
          <a:bodyPr vert="horz" lIns="91440" tIns="35202" rIns="91440" bIns="45720" rtlCol="0" anchor="ctr" anchorCtr="0">
            <a:normAutofit/>
          </a:bodyPr>
          <a:lstStyle/>
          <a:p>
            <a:pPr>
              <a:spcBef>
                <a:spcPts val="544"/>
              </a:spcBef>
              <a:spcAft>
                <a:spcPts val="544"/>
              </a:spcAf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altLang="en-US" sz="3600" dirty="0">
                <a:solidFill>
                  <a:srgbClr val="FFC000"/>
                </a:solidFill>
              </a:rPr>
              <a:t>Justifications</a:t>
            </a:r>
          </a:p>
        </p:txBody>
      </p:sp>
      <p:sp>
        <p:nvSpPr>
          <p:cNvPr id="7171" name="Rectangle 2">
            <a:extLst>
              <a:ext uri="{FF2B5EF4-FFF2-40B4-BE49-F238E27FC236}">
                <a16:creationId xmlns:a16="http://schemas.microsoft.com/office/drawing/2014/main" id="{CCE761F3-0CF2-4D1A-A5E6-C71D4F99FF5C}"/>
              </a:ext>
            </a:extLst>
          </p:cNvPr>
          <p:cNvSpPr>
            <a:spLocks noGrp="1" noChangeArrowheads="1"/>
          </p:cNvSpPr>
          <p:nvPr>
            <p:ph type="body" idx="1"/>
          </p:nvPr>
        </p:nvSpPr>
        <p:spPr>
          <a:xfrm>
            <a:off x="163286" y="1418761"/>
            <a:ext cx="4003263" cy="5276160"/>
          </a:xfrm>
        </p:spPr>
        <p:txBody>
          <a:bodyPr vert="horz" lIns="91440" tIns="11200" rIns="91440" bIns="45720" rtlCol="0" anchor="ctr" anchorCtr="0">
            <a:normAutofit lnSpcReduction="10000"/>
          </a:bodyPr>
          <a:lstStyle/>
          <a:p>
            <a:pPr marL="97921" indent="0">
              <a:lnSpc>
                <a:spcPct val="150000"/>
              </a:lnSpc>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altLang="en-US" sz="1600" dirty="0"/>
              <a:t>Why justify?   L</a:t>
            </a:r>
            <a:r>
              <a:rPr lang="en-US" altLang="en-US" sz="1600" dirty="0"/>
              <a:t>and </a:t>
            </a:r>
            <a:r>
              <a:rPr lang="en-US" altLang="en-US" sz="1600" dirty="0" err="1"/>
              <a:t>and</a:t>
            </a:r>
            <a:r>
              <a:rPr lang="en-US" altLang="en-US" sz="1600" dirty="0"/>
              <a:t> physical property    vs    Ideas and information  </a:t>
            </a:r>
          </a:p>
          <a:p>
            <a:pPr marL="97921" indent="0">
              <a:lnSpc>
                <a:spcPct val="150000"/>
              </a:lnSpc>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altLang="en-US" sz="1600" dirty="0"/>
              <a:t>2.    Qs: </a:t>
            </a:r>
          </a:p>
          <a:p>
            <a:pPr marL="97921" indent="0">
              <a:lnSpc>
                <a:spcPct val="150000"/>
              </a:lnSpc>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altLang="en-US" sz="1600" dirty="0" err="1"/>
              <a:t>i</a:t>
            </a:r>
            <a:r>
              <a:rPr lang="en-US" altLang="en-US" sz="1600" dirty="0"/>
              <a:t>.     Should IPRS be protected as private rights or public property? </a:t>
            </a:r>
          </a:p>
          <a:p>
            <a:pPr marL="97921" indent="0">
              <a:lnSpc>
                <a:spcPct val="150000"/>
              </a:lnSpc>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altLang="en-US" sz="1600" dirty="0">
                <a:cs typeface="Arial" charset="0"/>
              </a:rPr>
              <a:t>ii.    S</a:t>
            </a:r>
            <a:r>
              <a:rPr lang="en-US" altLang="en-US" sz="1600" dirty="0"/>
              <a:t>afeguards for public interest ? </a:t>
            </a:r>
          </a:p>
          <a:p>
            <a:pPr marL="97921" indent="0" algn="just">
              <a:lnSpc>
                <a:spcPct val="150000"/>
              </a:lnSpc>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altLang="en-US" sz="1600" dirty="0"/>
              <a:t>3.    No concrete scientific proof  whether IPRs benefit or harm the society</a:t>
            </a:r>
          </a:p>
          <a:p>
            <a:pPr marL="97921" indent="0" algn="just">
              <a:lnSpc>
                <a:spcPct val="150000"/>
              </a:lnSpc>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altLang="en-US" sz="1600" dirty="0"/>
              <a:t>4.   Many theories. Main ones: Natural law theory, Utilitarian theory, Theory of</a:t>
            </a:r>
          </a:p>
          <a:p>
            <a:pPr marL="97921" indent="0" algn="just">
              <a:lnSpc>
                <a:spcPct val="150000"/>
              </a:lnSpc>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altLang="en-US" sz="1600" dirty="0"/>
              <a:t>      personality and Social policy theory</a:t>
            </a:r>
          </a:p>
          <a:p>
            <a:pPr marL="97921" indent="0" algn="just">
              <a:lnSpc>
                <a:spcPct val="150000"/>
              </a:lnSpc>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altLang="en-US" sz="1600" dirty="0"/>
              <a:t>5.   Distillation of all these  theories: </a:t>
            </a:r>
          </a:p>
          <a:p>
            <a:pPr marL="391686" indent="-293764" algn="just">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en-US" altLang="en-US" sz="1270" b="1" dirty="0"/>
          </a:p>
        </p:txBody>
      </p:sp>
      <p:sp>
        <p:nvSpPr>
          <p:cNvPr id="7172" name="Oval 3">
            <a:extLst>
              <a:ext uri="{FF2B5EF4-FFF2-40B4-BE49-F238E27FC236}">
                <a16:creationId xmlns:a16="http://schemas.microsoft.com/office/drawing/2014/main" id="{06EC729C-571F-4DDA-9FAF-2A7E6B43D41C}"/>
              </a:ext>
            </a:extLst>
          </p:cNvPr>
          <p:cNvSpPr>
            <a:spLocks noChangeArrowheads="1"/>
          </p:cNvSpPr>
          <p:nvPr/>
        </p:nvSpPr>
        <p:spPr bwMode="auto">
          <a:xfrm>
            <a:off x="6698364" y="1202172"/>
            <a:ext cx="2385194" cy="1187786"/>
          </a:xfrm>
          <a:prstGeom prst="ellipse">
            <a:avLst/>
          </a:prstGeom>
          <a:solidFill>
            <a:srgbClr val="99CCFF"/>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81638" tIns="55220" rIns="81638" bIns="40819" anchor="ctr" anchorCtr="1"/>
          <a:lstStyle>
            <a:lvl1pPr>
              <a:tabLst>
                <a:tab pos="723900" algn="l"/>
                <a:tab pos="1447800" algn="l"/>
              </a:tabLst>
              <a:defRPr>
                <a:solidFill>
                  <a:schemeClr val="tx1"/>
                </a:solidFill>
                <a:latin typeface="Arial" panose="020B0604020202020204" pitchFamily="34" charset="0"/>
                <a:ea typeface="Microsoft YaHei" panose="020B0503020204020204" pitchFamily="34" charset="-122"/>
              </a:defRPr>
            </a:lvl1pPr>
            <a:lvl2pPr>
              <a:tabLst>
                <a:tab pos="723900" algn="l"/>
                <a:tab pos="1447800" algn="l"/>
              </a:tabLst>
              <a:defRPr>
                <a:solidFill>
                  <a:schemeClr val="tx1"/>
                </a:solidFill>
                <a:latin typeface="Arial" panose="020B0604020202020204" pitchFamily="34" charset="0"/>
                <a:ea typeface="Microsoft YaHei" panose="020B0503020204020204" pitchFamily="34" charset="-122"/>
              </a:defRPr>
            </a:lvl2pPr>
            <a:lvl3pPr>
              <a:tabLst>
                <a:tab pos="723900" algn="l"/>
                <a:tab pos="1447800" algn="l"/>
              </a:tabLst>
              <a:defRPr>
                <a:solidFill>
                  <a:schemeClr val="tx1"/>
                </a:solidFill>
                <a:latin typeface="Arial" panose="020B0604020202020204" pitchFamily="34" charset="0"/>
                <a:ea typeface="Microsoft YaHei" panose="020B0503020204020204" pitchFamily="34" charset="-122"/>
              </a:defRPr>
            </a:lvl3pPr>
            <a:lvl4pPr>
              <a:tabLst>
                <a:tab pos="723900" algn="l"/>
                <a:tab pos="1447800" algn="l"/>
              </a:tabLst>
              <a:defRPr>
                <a:solidFill>
                  <a:schemeClr val="tx1"/>
                </a:solidFill>
                <a:latin typeface="Arial" panose="020B0604020202020204" pitchFamily="34" charset="0"/>
                <a:ea typeface="Microsoft YaHei" panose="020B0503020204020204" pitchFamily="34" charset="-122"/>
              </a:defRPr>
            </a:lvl4pPr>
            <a:lvl5pPr>
              <a:tabLst>
                <a:tab pos="723900" algn="l"/>
                <a:tab pos="14478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spcBef>
                <a:spcPct val="0"/>
              </a:spcBef>
              <a:spcAft>
                <a:spcPct val="0"/>
              </a:spcAft>
              <a:tabLst>
                <a:tab pos="723900" algn="l"/>
                <a:tab pos="14478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spcBef>
                <a:spcPct val="0"/>
              </a:spcBef>
              <a:spcAft>
                <a:spcPct val="0"/>
              </a:spcAft>
              <a:tabLst>
                <a:tab pos="723900" algn="l"/>
                <a:tab pos="14478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spcBef>
                <a:spcPct val="0"/>
              </a:spcBef>
              <a:spcAft>
                <a:spcPct val="0"/>
              </a:spcAft>
              <a:tabLst>
                <a:tab pos="723900" algn="l"/>
                <a:tab pos="14478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spcBef>
                <a:spcPct val="0"/>
              </a:spcBef>
              <a:spcAft>
                <a:spcPct val="0"/>
              </a:spcAft>
              <a:tabLst>
                <a:tab pos="723900" algn="l"/>
                <a:tab pos="1447800" algn="l"/>
              </a:tabLst>
              <a:defRPr>
                <a:solidFill>
                  <a:schemeClr val="tx1"/>
                </a:solidFill>
                <a:latin typeface="Arial" panose="020B0604020202020204" pitchFamily="34" charset="0"/>
                <a:ea typeface="Microsoft YaHei" panose="020B0503020204020204" pitchFamily="34" charset="-122"/>
              </a:defRPr>
            </a:lvl9pPr>
          </a:lstStyle>
          <a:p>
            <a:pPr algn="ctr" eaLnBrk="1">
              <a:lnSpc>
                <a:spcPct val="93000"/>
              </a:lnSpc>
              <a:buClr>
                <a:srgbClr val="000000"/>
              </a:buClr>
              <a:buSzPct val="100000"/>
              <a:buFont typeface="Times New Roman" panose="02020603050405020304" pitchFamily="18" charset="0"/>
              <a:buNone/>
            </a:pPr>
            <a:r>
              <a:rPr lang="en-GB" altLang="en-US" sz="1633" dirty="0">
                <a:solidFill>
                  <a:srgbClr val="000000"/>
                </a:solidFill>
              </a:rPr>
              <a:t>Reward</a:t>
            </a:r>
          </a:p>
        </p:txBody>
      </p:sp>
      <p:sp>
        <p:nvSpPr>
          <p:cNvPr id="7173" name="Oval 4">
            <a:extLst>
              <a:ext uri="{FF2B5EF4-FFF2-40B4-BE49-F238E27FC236}">
                <a16:creationId xmlns:a16="http://schemas.microsoft.com/office/drawing/2014/main" id="{7B86F302-0E71-4057-8469-2CC52DCE8569}"/>
              </a:ext>
            </a:extLst>
          </p:cNvPr>
          <p:cNvSpPr>
            <a:spLocks noChangeArrowheads="1"/>
          </p:cNvSpPr>
          <p:nvPr/>
        </p:nvSpPr>
        <p:spPr bwMode="auto">
          <a:xfrm>
            <a:off x="9602849" y="2835107"/>
            <a:ext cx="1795680" cy="1187786"/>
          </a:xfrm>
          <a:prstGeom prst="ellipse">
            <a:avLst/>
          </a:prstGeom>
          <a:solidFill>
            <a:srgbClr val="99CCFF"/>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81638" tIns="55220" rIns="81638" bIns="40819" anchor="ctr" anchorCtr="1"/>
          <a:lstStyle>
            <a:lvl1pPr>
              <a:tabLst>
                <a:tab pos="723900" algn="l"/>
                <a:tab pos="1447800" algn="l"/>
              </a:tabLst>
              <a:defRPr>
                <a:solidFill>
                  <a:schemeClr val="tx1"/>
                </a:solidFill>
                <a:latin typeface="Arial" panose="020B0604020202020204" pitchFamily="34" charset="0"/>
                <a:ea typeface="Microsoft YaHei" panose="020B0503020204020204" pitchFamily="34" charset="-122"/>
              </a:defRPr>
            </a:lvl1pPr>
            <a:lvl2pPr>
              <a:tabLst>
                <a:tab pos="723900" algn="l"/>
                <a:tab pos="1447800" algn="l"/>
              </a:tabLst>
              <a:defRPr>
                <a:solidFill>
                  <a:schemeClr val="tx1"/>
                </a:solidFill>
                <a:latin typeface="Arial" panose="020B0604020202020204" pitchFamily="34" charset="0"/>
                <a:ea typeface="Microsoft YaHei" panose="020B0503020204020204" pitchFamily="34" charset="-122"/>
              </a:defRPr>
            </a:lvl2pPr>
            <a:lvl3pPr>
              <a:tabLst>
                <a:tab pos="723900" algn="l"/>
                <a:tab pos="1447800" algn="l"/>
              </a:tabLst>
              <a:defRPr>
                <a:solidFill>
                  <a:schemeClr val="tx1"/>
                </a:solidFill>
                <a:latin typeface="Arial" panose="020B0604020202020204" pitchFamily="34" charset="0"/>
                <a:ea typeface="Microsoft YaHei" panose="020B0503020204020204" pitchFamily="34" charset="-122"/>
              </a:defRPr>
            </a:lvl3pPr>
            <a:lvl4pPr>
              <a:tabLst>
                <a:tab pos="723900" algn="l"/>
                <a:tab pos="1447800" algn="l"/>
              </a:tabLst>
              <a:defRPr>
                <a:solidFill>
                  <a:schemeClr val="tx1"/>
                </a:solidFill>
                <a:latin typeface="Arial" panose="020B0604020202020204" pitchFamily="34" charset="0"/>
                <a:ea typeface="Microsoft YaHei" panose="020B0503020204020204" pitchFamily="34" charset="-122"/>
              </a:defRPr>
            </a:lvl4pPr>
            <a:lvl5pPr>
              <a:tabLst>
                <a:tab pos="723900" algn="l"/>
                <a:tab pos="14478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spcBef>
                <a:spcPct val="0"/>
              </a:spcBef>
              <a:spcAft>
                <a:spcPct val="0"/>
              </a:spcAft>
              <a:tabLst>
                <a:tab pos="723900" algn="l"/>
                <a:tab pos="14478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spcBef>
                <a:spcPct val="0"/>
              </a:spcBef>
              <a:spcAft>
                <a:spcPct val="0"/>
              </a:spcAft>
              <a:tabLst>
                <a:tab pos="723900" algn="l"/>
                <a:tab pos="14478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spcBef>
                <a:spcPct val="0"/>
              </a:spcBef>
              <a:spcAft>
                <a:spcPct val="0"/>
              </a:spcAft>
              <a:tabLst>
                <a:tab pos="723900" algn="l"/>
                <a:tab pos="14478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spcBef>
                <a:spcPct val="0"/>
              </a:spcBef>
              <a:spcAft>
                <a:spcPct val="0"/>
              </a:spcAft>
              <a:tabLst>
                <a:tab pos="723900" algn="l"/>
                <a:tab pos="1447800" algn="l"/>
              </a:tabLst>
              <a:defRPr>
                <a:solidFill>
                  <a:schemeClr val="tx1"/>
                </a:solidFill>
                <a:latin typeface="Arial" panose="020B0604020202020204" pitchFamily="34" charset="0"/>
                <a:ea typeface="Microsoft YaHei" panose="020B0503020204020204" pitchFamily="34" charset="-122"/>
              </a:defRPr>
            </a:lvl9pPr>
          </a:lstStyle>
          <a:p>
            <a:pPr algn="ctr" eaLnBrk="1">
              <a:lnSpc>
                <a:spcPct val="93000"/>
              </a:lnSpc>
              <a:buClr>
                <a:srgbClr val="000000"/>
              </a:buClr>
              <a:buSzPct val="100000"/>
              <a:buFont typeface="Times New Roman" panose="02020603050405020304" pitchFamily="18" charset="0"/>
              <a:buNone/>
            </a:pPr>
            <a:r>
              <a:rPr lang="en-GB" altLang="en-US" sz="1633" dirty="0">
                <a:solidFill>
                  <a:srgbClr val="000000"/>
                </a:solidFill>
              </a:rPr>
              <a:t>Incentive</a:t>
            </a:r>
          </a:p>
        </p:txBody>
      </p:sp>
      <p:sp>
        <p:nvSpPr>
          <p:cNvPr id="7174" name="Oval 5">
            <a:extLst>
              <a:ext uri="{FF2B5EF4-FFF2-40B4-BE49-F238E27FC236}">
                <a16:creationId xmlns:a16="http://schemas.microsoft.com/office/drawing/2014/main" id="{2339BB9A-C584-48F4-B358-6AC5B3DCD454}"/>
              </a:ext>
            </a:extLst>
          </p:cNvPr>
          <p:cNvSpPr>
            <a:spLocks noChangeArrowheads="1"/>
          </p:cNvSpPr>
          <p:nvPr/>
        </p:nvSpPr>
        <p:spPr bwMode="auto">
          <a:xfrm>
            <a:off x="4228001" y="2961802"/>
            <a:ext cx="2917952" cy="1506241"/>
          </a:xfrm>
          <a:prstGeom prst="ellipse">
            <a:avLst/>
          </a:prstGeom>
          <a:solidFill>
            <a:srgbClr val="99CCFF"/>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81638" tIns="55220" rIns="81638" bIns="40819" anchor="ctr" anchorCtr="1"/>
          <a:lstStyle>
            <a:lvl1pPr>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1pPr>
            <a:lvl2pPr>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2pPr>
            <a:lvl3pPr>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3pPr>
            <a:lvl4pPr>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4pPr>
            <a:lvl5pPr>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5pPr>
            <a:lvl6pPr marL="2514600" indent="-228600" defTabSz="449263" eaLnBrk="0" fontAlgn="base" hangingPunct="0">
              <a:spcBef>
                <a:spcPct val="0"/>
              </a:spcBef>
              <a:spcAft>
                <a:spcPct val="0"/>
              </a:spcAft>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6pPr>
            <a:lvl7pPr marL="2971800" indent="-228600" defTabSz="449263" eaLnBrk="0" fontAlgn="base" hangingPunct="0">
              <a:spcBef>
                <a:spcPct val="0"/>
              </a:spcBef>
              <a:spcAft>
                <a:spcPct val="0"/>
              </a:spcAft>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7pPr>
            <a:lvl8pPr marL="3429000" indent="-228600" defTabSz="449263" eaLnBrk="0" fontAlgn="base" hangingPunct="0">
              <a:spcBef>
                <a:spcPct val="0"/>
              </a:spcBef>
              <a:spcAft>
                <a:spcPct val="0"/>
              </a:spcAft>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8pPr>
            <a:lvl9pPr marL="3886200" indent="-228600" defTabSz="449263" eaLnBrk="0" fontAlgn="base" hangingPunct="0">
              <a:spcBef>
                <a:spcPct val="0"/>
              </a:spcBef>
              <a:spcAft>
                <a:spcPct val="0"/>
              </a:spcAft>
              <a:tabLst>
                <a:tab pos="723900" algn="l"/>
                <a:tab pos="1447800" algn="l"/>
                <a:tab pos="2171700" algn="l"/>
              </a:tabLst>
              <a:defRPr>
                <a:solidFill>
                  <a:schemeClr val="tx1"/>
                </a:solidFill>
                <a:latin typeface="Arial" panose="020B0604020202020204" pitchFamily="34" charset="0"/>
                <a:ea typeface="Microsoft YaHei" panose="020B0503020204020204" pitchFamily="34" charset="-122"/>
              </a:defRPr>
            </a:lvl9pPr>
          </a:lstStyle>
          <a:p>
            <a:pPr algn="ctr" eaLnBrk="1">
              <a:lnSpc>
                <a:spcPct val="93000"/>
              </a:lnSpc>
              <a:buClr>
                <a:srgbClr val="000000"/>
              </a:buClr>
              <a:buSzPct val="100000"/>
              <a:buFont typeface="Times New Roman" panose="02020603050405020304" pitchFamily="18" charset="0"/>
              <a:buNone/>
            </a:pPr>
            <a:r>
              <a:rPr lang="en-GB" altLang="en-US" sz="1633" dirty="0">
                <a:solidFill>
                  <a:srgbClr val="000000"/>
                </a:solidFill>
              </a:rPr>
              <a:t>Creation/Innovation</a:t>
            </a:r>
          </a:p>
        </p:txBody>
      </p:sp>
      <p:sp>
        <p:nvSpPr>
          <p:cNvPr id="10" name="Arrow: Right 9">
            <a:extLst>
              <a:ext uri="{FF2B5EF4-FFF2-40B4-BE49-F238E27FC236}">
                <a16:creationId xmlns:a16="http://schemas.microsoft.com/office/drawing/2014/main" id="{D2239D50-C1FA-40CC-A8CB-8574A8A2369F}"/>
              </a:ext>
            </a:extLst>
          </p:cNvPr>
          <p:cNvSpPr/>
          <p:nvPr/>
        </p:nvSpPr>
        <p:spPr>
          <a:xfrm rot="2552467">
            <a:off x="8694474" y="2309917"/>
            <a:ext cx="1094083" cy="58327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Arrow: Left 10">
            <a:extLst>
              <a:ext uri="{FF2B5EF4-FFF2-40B4-BE49-F238E27FC236}">
                <a16:creationId xmlns:a16="http://schemas.microsoft.com/office/drawing/2014/main" id="{D9498D11-16F1-49EB-A030-4AF8E397F2CE}"/>
              </a:ext>
            </a:extLst>
          </p:cNvPr>
          <p:cNvSpPr/>
          <p:nvPr/>
        </p:nvSpPr>
        <p:spPr>
          <a:xfrm>
            <a:off x="7179944" y="3563580"/>
            <a:ext cx="2439401" cy="600541"/>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Arrow: Up 11">
            <a:extLst>
              <a:ext uri="{FF2B5EF4-FFF2-40B4-BE49-F238E27FC236}">
                <a16:creationId xmlns:a16="http://schemas.microsoft.com/office/drawing/2014/main" id="{95B469D1-B7F3-4645-A4D6-EA73373080D1}"/>
              </a:ext>
            </a:extLst>
          </p:cNvPr>
          <p:cNvSpPr/>
          <p:nvPr/>
        </p:nvSpPr>
        <p:spPr>
          <a:xfrm rot="3067288">
            <a:off x="6051328" y="1873917"/>
            <a:ext cx="734761" cy="1118076"/>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1"/>
          <p:cNvSpPr>
            <a:spLocks noGrp="1" noChangeArrowheads="1"/>
          </p:cNvSpPr>
          <p:nvPr>
            <p:ph type="title"/>
          </p:nvPr>
        </p:nvSpPr>
        <p:spPr>
          <a:xfrm>
            <a:off x="226031" y="986318"/>
            <a:ext cx="3719245" cy="1469205"/>
          </a:xfrm>
        </p:spPr>
        <p:txBody>
          <a:bodyPr vert="horz" lIns="0" tIns="35203" rIns="0" bIns="0" rtlCol="0" anchor="t" anchorCtr="0">
            <a:normAutofit/>
          </a:bodyPr>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altLang="en-US" sz="3600" dirty="0">
                <a:solidFill>
                  <a:srgbClr val="FFC000"/>
                </a:solidFill>
              </a:rPr>
              <a:t>UK Legislative Framework</a:t>
            </a:r>
          </a:p>
        </p:txBody>
      </p:sp>
      <p:sp>
        <p:nvSpPr>
          <p:cNvPr id="12291" name="Rectangle 2"/>
          <p:cNvSpPr>
            <a:spLocks noGrp="1" noChangeArrowheads="1"/>
          </p:cNvSpPr>
          <p:nvPr>
            <p:ph type="body" idx="1"/>
          </p:nvPr>
        </p:nvSpPr>
        <p:spPr>
          <a:xfrm>
            <a:off x="4438435" y="986318"/>
            <a:ext cx="7315201" cy="4150761"/>
          </a:xfrm>
        </p:spPr>
        <p:txBody>
          <a:bodyPr vert="horz" lIns="0" tIns="11200" rIns="0" bIns="0" rtlCol="0" anchor="ctr" anchorCtr="0">
            <a:normAutofit fontScale="92500" lnSpcReduction="10000"/>
          </a:bodyPr>
          <a:lstStyle/>
          <a:p>
            <a:pPr marL="97921" indent="0" algn="just">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altLang="en-US" dirty="0"/>
              <a:t>The UK has 4 </a:t>
            </a:r>
            <a:r>
              <a:rPr lang="en-US" altLang="en-US" dirty="0"/>
              <a:t>major IP legislation:</a:t>
            </a:r>
          </a:p>
          <a:p>
            <a:pPr marL="97921" indent="0" algn="just">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en-US" altLang="en-US" dirty="0"/>
          </a:p>
          <a:p>
            <a:pPr marL="555122" indent="-457200" algn="just">
              <a:lnSpc>
                <a:spcPct val="150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altLang="en-US" dirty="0">
                <a:cs typeface="Arial" charset="0"/>
              </a:rPr>
              <a:t>Copyright, Designs and Patents Act 1988 (CDPA)</a:t>
            </a:r>
          </a:p>
          <a:p>
            <a:pPr marL="555122" indent="-457200" algn="just">
              <a:lnSpc>
                <a:spcPct val="150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altLang="en-US" dirty="0">
                <a:cs typeface="Arial" charset="0"/>
              </a:rPr>
              <a:t>Trademarks Act 1994</a:t>
            </a:r>
          </a:p>
          <a:p>
            <a:pPr marL="555122" indent="-457200" algn="just">
              <a:lnSpc>
                <a:spcPct val="150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altLang="en-US" dirty="0">
                <a:cs typeface="Arial" charset="0"/>
              </a:rPr>
              <a:t>Registered Designs Act 1949 </a:t>
            </a:r>
          </a:p>
          <a:p>
            <a:pPr marL="555122" indent="-457200" algn="just">
              <a:lnSpc>
                <a:spcPct val="150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altLang="en-US" dirty="0">
                <a:cs typeface="Arial" charset="0"/>
              </a:rPr>
              <a:t>Patents Act 1977</a:t>
            </a:r>
          </a:p>
        </p:txBody>
      </p:sp>
    </p:spTree>
    <p:extLst>
      <p:ext uri="{BB962C8B-B14F-4D97-AF65-F5344CB8AC3E}">
        <p14:creationId xmlns:p14="http://schemas.microsoft.com/office/powerpoint/2010/main" val="155318371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
          <p:cNvSpPr>
            <a:spLocks noGrp="1" noChangeArrowheads="1"/>
          </p:cNvSpPr>
          <p:nvPr>
            <p:ph type="title"/>
          </p:nvPr>
        </p:nvSpPr>
        <p:spPr>
          <a:xfrm>
            <a:off x="750012" y="606175"/>
            <a:ext cx="10767317" cy="739740"/>
          </a:xfrm>
        </p:spPr>
        <p:txBody>
          <a:bodyPr>
            <a:normAutofit/>
          </a:bodyPr>
          <a:lstStyle/>
          <a:p>
            <a:pPr algn="ctr">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en-US" sz="3600" dirty="0">
                <a:solidFill>
                  <a:srgbClr val="FFC000"/>
                </a:solidFill>
              </a:rPr>
              <a:t>Hierarchy of Civil and Criminal Courts</a:t>
            </a:r>
          </a:p>
        </p:txBody>
      </p:sp>
      <p:sp>
        <p:nvSpPr>
          <p:cNvPr id="7171" name="Rectangle 2"/>
          <p:cNvSpPr>
            <a:spLocks noGrp="1" noChangeArrowheads="1"/>
          </p:cNvSpPr>
          <p:nvPr>
            <p:ph type="body" idx="1"/>
          </p:nvPr>
        </p:nvSpPr>
        <p:spPr>
          <a:xfrm>
            <a:off x="1980481" y="1604330"/>
            <a:ext cx="8226720" cy="4450066"/>
          </a:xfrm>
        </p:spPr>
        <p:txBody>
          <a:bodyPr/>
          <a:lstStyle/>
          <a:p>
            <a:pPr eaLnBrk="1"/>
            <a:endParaRPr lang="en-US" dirty="0"/>
          </a:p>
        </p:txBody>
      </p:sp>
      <p:grpSp>
        <p:nvGrpSpPr>
          <p:cNvPr id="7172" name="Group 3"/>
          <p:cNvGrpSpPr>
            <a:grpSpLocks/>
          </p:cNvGrpSpPr>
          <p:nvPr/>
        </p:nvGrpSpPr>
        <p:grpSpPr bwMode="auto">
          <a:xfrm>
            <a:off x="1202076" y="1479479"/>
            <a:ext cx="10233061" cy="4962418"/>
            <a:chOff x="334" y="1152"/>
            <a:chExt cx="5770" cy="3052"/>
          </a:xfrm>
        </p:grpSpPr>
        <p:pic>
          <p:nvPicPr>
            <p:cNvPr id="7174" name="Picture 4"/>
            <p:cNvPicPr>
              <a:picLocks noChangeAspect="1" noChangeArrowheads="1"/>
            </p:cNvPicPr>
            <p:nvPr/>
          </p:nvPicPr>
          <p:blipFill>
            <a:blip r:embed="rId3">
              <a:lum contrast="10000"/>
              <a:extLst>
                <a:ext uri="{28A0092B-C50C-407E-A947-70E740481C1C}">
                  <a14:useLocalDpi xmlns:a14="http://schemas.microsoft.com/office/drawing/2010/main" val="0"/>
                </a:ext>
              </a:extLst>
            </a:blip>
            <a:srcRect/>
            <a:stretch>
              <a:fillRect/>
            </a:stretch>
          </p:blipFill>
          <p:spPr bwMode="auto">
            <a:xfrm>
              <a:off x="334" y="1152"/>
              <a:ext cx="5770" cy="3052"/>
            </a:xfrm>
            <a:prstGeom prst="rect">
              <a:avLst/>
            </a:prstGeom>
            <a:noFill/>
            <a:ln>
              <a:noFill/>
            </a:ln>
            <a:effectLst/>
            <a:extLst>
              <a:ext uri="{909E8E84-426E-40DD-AFC4-6F175D3DCCD1}">
                <a14:hiddenFill xmlns:a14="http://schemas.microsoft.com/office/drawing/2010/main">
                  <a:blipFill dpi="0" rotWithShape="0">
                    <a:blip>
                      <a:lum contrast="1000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175" name="Text Box 5"/>
            <p:cNvSpPr txBox="1">
              <a:spLocks noChangeArrowheads="1"/>
            </p:cNvSpPr>
            <p:nvPr/>
          </p:nvSpPr>
          <p:spPr bwMode="auto">
            <a:xfrm>
              <a:off x="334" y="1152"/>
              <a:ext cx="5770" cy="30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grpSp>
    </p:spTree>
    <p:extLst>
      <p:ext uri="{BB962C8B-B14F-4D97-AF65-F5344CB8AC3E}">
        <p14:creationId xmlns:p14="http://schemas.microsoft.com/office/powerpoint/2010/main" val="315111913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4675" y="493160"/>
            <a:ext cx="10479640" cy="523982"/>
          </a:xfrm>
        </p:spPr>
        <p:txBody>
          <a:bodyPr>
            <a:normAutofit/>
          </a:bodyPr>
          <a:lstStyle/>
          <a:p>
            <a:pPr algn="ctr"/>
            <a:r>
              <a:rPr lang="en-US" altLang="en-US" sz="3600" cap="all" dirty="0">
                <a:solidFill>
                  <a:srgbClr val="FFC000"/>
                </a:solidFill>
              </a:rPr>
              <a:t>Overview of Access to justice</a:t>
            </a:r>
            <a:endParaRPr lang="en-GB" sz="3600" dirty="0">
              <a:solidFill>
                <a:srgbClr val="FFC000"/>
              </a:solidFill>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00027" y="1109609"/>
            <a:ext cx="9904288" cy="5600341"/>
          </a:xfrm>
        </p:spPr>
      </p:pic>
      <p:sp>
        <p:nvSpPr>
          <p:cNvPr id="6" name="TextBox 5"/>
          <p:cNvSpPr txBox="1"/>
          <p:nvPr/>
        </p:nvSpPr>
        <p:spPr>
          <a:xfrm>
            <a:off x="1828800" y="6340618"/>
            <a:ext cx="3048000" cy="369332"/>
          </a:xfrm>
          <a:prstGeom prst="rect">
            <a:avLst/>
          </a:prstGeom>
          <a:noFill/>
        </p:spPr>
        <p:txBody>
          <a:bodyPr wrap="square" rtlCol="0">
            <a:spAutoFit/>
          </a:bodyPr>
          <a:lstStyle/>
          <a:p>
            <a:r>
              <a:rPr lang="en-GB" dirty="0"/>
              <a:t>© Crown Copyright 2017</a:t>
            </a:r>
          </a:p>
        </p:txBody>
      </p:sp>
    </p:spTree>
    <p:extLst>
      <p:ext uri="{BB962C8B-B14F-4D97-AF65-F5344CB8AC3E}">
        <p14:creationId xmlns:p14="http://schemas.microsoft.com/office/powerpoint/2010/main" val="29077749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436AF0-862B-DEDD-28BE-FC27F41552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64941F-F4A7-3960-DD3E-C07785A94C15}"/>
              </a:ext>
            </a:extLst>
          </p:cNvPr>
          <p:cNvSpPr>
            <a:spLocks noGrp="1"/>
          </p:cNvSpPr>
          <p:nvPr>
            <p:ph type="ctrTitle"/>
          </p:nvPr>
        </p:nvSpPr>
        <p:spPr>
          <a:xfrm>
            <a:off x="1181494" y="534256"/>
            <a:ext cx="10878854" cy="780835"/>
          </a:xfrm>
        </p:spPr>
        <p:txBody>
          <a:bodyPr>
            <a:noAutofit/>
          </a:bodyPr>
          <a:lstStyle/>
          <a:p>
            <a:pPr algn="ctr"/>
            <a:r>
              <a:rPr lang="en-GB" sz="3600" dirty="0">
                <a:solidFill>
                  <a:srgbClr val="FFC000"/>
                </a:solidFill>
              </a:rPr>
              <a:t>Intellectual Property Enterprise Court [IPEC] </a:t>
            </a:r>
            <a:br>
              <a:rPr lang="en-US" sz="3600" b="1" dirty="0">
                <a:solidFill>
                  <a:srgbClr val="FFC000"/>
                </a:solidFill>
                <a:latin typeface="Antonio" charset="0"/>
                <a:ea typeface="Antonio" charset="0"/>
                <a:cs typeface="Antonio" charset="0"/>
              </a:rPr>
            </a:br>
            <a:endParaRPr lang="en-US" sz="3600" b="1" dirty="0">
              <a:solidFill>
                <a:srgbClr val="FFC000"/>
              </a:solidFill>
              <a:latin typeface="Antonio" charset="0"/>
              <a:ea typeface="Antonio" charset="0"/>
              <a:cs typeface="Antonio" charset="0"/>
            </a:endParaRPr>
          </a:p>
        </p:txBody>
      </p:sp>
      <p:sp>
        <p:nvSpPr>
          <p:cNvPr id="3" name="Subtitle 2">
            <a:extLst>
              <a:ext uri="{FF2B5EF4-FFF2-40B4-BE49-F238E27FC236}">
                <a16:creationId xmlns:a16="http://schemas.microsoft.com/office/drawing/2014/main" id="{798ED15F-8ABE-9576-9FBA-A4288E56608C}"/>
              </a:ext>
            </a:extLst>
          </p:cNvPr>
          <p:cNvSpPr>
            <a:spLocks noGrp="1"/>
          </p:cNvSpPr>
          <p:nvPr>
            <p:ph type="subTitle" idx="1"/>
          </p:nvPr>
        </p:nvSpPr>
        <p:spPr>
          <a:xfrm>
            <a:off x="1006867" y="1551398"/>
            <a:ext cx="10685124" cy="4952144"/>
          </a:xfrm>
        </p:spPr>
        <p:txBody>
          <a:bodyPr>
            <a:normAutofit fontScale="55000" lnSpcReduction="20000"/>
          </a:bodyPr>
          <a:lstStyle/>
          <a:p>
            <a:pPr algn="just">
              <a:lnSpc>
                <a:spcPct val="170000"/>
              </a:lnSpc>
              <a:buAutoNum type="arabicPeriod"/>
            </a:pPr>
            <a:r>
              <a:rPr lang="en-US" sz="3200" dirty="0"/>
              <a:t> Established in 2013 with the aim </a:t>
            </a:r>
            <a:r>
              <a:rPr lang="en-GB" sz="3200" dirty="0"/>
              <a:t>to provide affordable justice to SMEs and individuals on IPR cases.</a:t>
            </a:r>
          </a:p>
          <a:p>
            <a:pPr algn="just">
              <a:lnSpc>
                <a:spcPct val="170000"/>
              </a:lnSpc>
            </a:pPr>
            <a:r>
              <a:rPr lang="en-US" sz="3200" dirty="0"/>
              <a:t>2. It has two</a:t>
            </a:r>
            <a:r>
              <a:rPr lang="en-GB" sz="3200" dirty="0"/>
              <a:t> alternative procedures for making a claim: </a:t>
            </a:r>
            <a:r>
              <a:rPr lang="en-US" sz="3200" dirty="0"/>
              <a:t>M</a:t>
            </a:r>
            <a:r>
              <a:rPr lang="en-GB" sz="3200" dirty="0" err="1"/>
              <a:t>ulti</a:t>
            </a:r>
            <a:r>
              <a:rPr lang="en-GB" sz="3200" dirty="0"/>
              <a:t>-track and a small claims track system.</a:t>
            </a:r>
          </a:p>
          <a:p>
            <a:pPr marL="0" indent="0" algn="just">
              <a:lnSpc>
                <a:spcPct val="170000"/>
              </a:lnSpc>
              <a:buNone/>
            </a:pPr>
            <a:r>
              <a:rPr lang="en-US" sz="3200" dirty="0"/>
              <a:t>3.   It has a jurisdiction to hear all types of IPR cases including:</a:t>
            </a:r>
          </a:p>
          <a:p>
            <a:pPr marL="457200" indent="-457200" algn="just">
              <a:lnSpc>
                <a:spcPct val="170000"/>
              </a:lnSpc>
              <a:buFont typeface="Arial" panose="020B0604020202020204" pitchFamily="34" charset="0"/>
              <a:buChar char="•"/>
            </a:pPr>
            <a:r>
              <a:rPr lang="en-US" sz="3200" dirty="0"/>
              <a:t> </a:t>
            </a:r>
            <a:r>
              <a:rPr lang="en-GB" sz="3200" dirty="0"/>
              <a:t>Infringement of patents, designs, trademarks, copyright and other IPRs; </a:t>
            </a:r>
          </a:p>
          <a:p>
            <a:pPr marL="457200" indent="-457200" algn="just">
              <a:lnSpc>
                <a:spcPct val="170000"/>
              </a:lnSpc>
              <a:buFont typeface="Arial" panose="020B0604020202020204" pitchFamily="34" charset="0"/>
              <a:buChar char="•"/>
            </a:pPr>
            <a:r>
              <a:rPr lang="en-GB" sz="3200" dirty="0"/>
              <a:t>Revocation or invalidity of patents, registered designs and trade marks;</a:t>
            </a:r>
          </a:p>
          <a:p>
            <a:pPr marL="457200" indent="-457200" algn="just">
              <a:lnSpc>
                <a:spcPct val="170000"/>
              </a:lnSpc>
              <a:buFont typeface="Arial" panose="020B0604020202020204" pitchFamily="34" charset="0"/>
              <a:buChar char="•"/>
            </a:pPr>
            <a:r>
              <a:rPr lang="en-GB" sz="3200" dirty="0"/>
              <a:t>Patents amendments; </a:t>
            </a:r>
          </a:p>
          <a:p>
            <a:pPr marL="457200" indent="-457200" algn="just">
              <a:lnSpc>
                <a:spcPct val="170000"/>
              </a:lnSpc>
              <a:buFont typeface="Arial" panose="020B0604020202020204" pitchFamily="34" charset="0"/>
              <a:buChar char="•"/>
            </a:pPr>
            <a:r>
              <a:rPr lang="en-GB" sz="3200" dirty="0"/>
              <a:t>Declarations of non-infringement; </a:t>
            </a:r>
          </a:p>
          <a:p>
            <a:pPr marL="457200" indent="-457200" algn="just">
              <a:lnSpc>
                <a:spcPct val="170000"/>
              </a:lnSpc>
              <a:buFont typeface="Arial" panose="020B0604020202020204" pitchFamily="34" charset="0"/>
              <a:buChar char="•"/>
            </a:pPr>
            <a:r>
              <a:rPr lang="en-GB" sz="3200" dirty="0"/>
              <a:t>Misuse of trade secrets and other breaches of confidence, etc. </a:t>
            </a:r>
          </a:p>
          <a:p>
            <a:pPr marL="97921" indent="0" algn="just">
              <a:lnSpc>
                <a:spcPct val="170000"/>
              </a:lnSpc>
              <a:spcBef>
                <a:spcPct val="0"/>
              </a:spcBef>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sz="3200" dirty="0"/>
          </a:p>
        </p:txBody>
      </p:sp>
    </p:spTree>
    <p:extLst>
      <p:ext uri="{BB962C8B-B14F-4D97-AF65-F5344CB8AC3E}">
        <p14:creationId xmlns:p14="http://schemas.microsoft.com/office/powerpoint/2010/main" val="40860029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5"/>
          <p:cNvSpPr>
            <a:spLocks noGrp="1"/>
          </p:cNvSpPr>
          <p:nvPr>
            <p:ph type="sldNum" sz="quarter" idx="12"/>
          </p:nvPr>
        </p:nvSpPr>
        <p:spPr>
          <a:xfrm>
            <a:off x="6553200" y="6356350"/>
            <a:ext cx="2133600" cy="365125"/>
          </a:xfrm>
          <a:prstGeom prst="rect">
            <a:avLst/>
          </a:prstGeom>
          <a:noFill/>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spcBef>
                <a:spcPct val="0"/>
              </a:spcBef>
            </a:pPr>
            <a:fld id="{D6FC073B-7E26-4B02-880F-55F08C322CCB}" type="slidenum">
              <a:rPr lang="en-GB" smtClean="0"/>
              <a:pPr eaLnBrk="1" hangingPunct="1">
                <a:spcBef>
                  <a:spcPct val="0"/>
                </a:spcBef>
              </a:pPr>
              <a:t>12</a:t>
            </a:fld>
            <a:endParaRPr lang="en-GB" altLang="en-US" sz="1800"/>
          </a:p>
        </p:txBody>
      </p:sp>
      <p:sp>
        <p:nvSpPr>
          <p:cNvPr id="10243" name="Rectangle 1"/>
          <p:cNvSpPr>
            <a:spLocks noGrp="1" noChangeArrowheads="1"/>
          </p:cNvSpPr>
          <p:nvPr>
            <p:ph type="title"/>
          </p:nvPr>
        </p:nvSpPr>
        <p:spPr>
          <a:xfrm>
            <a:off x="431515" y="460375"/>
            <a:ext cx="11455685" cy="958851"/>
          </a:xfrm>
        </p:spPr>
        <p:txBody>
          <a:bodyPr vert="horz" lIns="0" tIns="35280" rIns="0" bIns="0" rtlCol="0" anchor="t" anchorCtr="0">
            <a:noAutofit/>
          </a:bodyPr>
          <a:lstStyle/>
          <a:p>
            <a:pPr marL="97921" algn="ctr">
              <a:buSzPct val="45000"/>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altLang="en-US" sz="3800" cap="all" dirty="0">
                <a:solidFill>
                  <a:srgbClr val="FFC000"/>
                </a:solidFill>
              </a:rPr>
              <a:t>Copyright, Designs and Patents Act 1988</a:t>
            </a:r>
            <a:endParaRPr lang="en-US" altLang="en-US" sz="3800" cap="all" dirty="0">
              <a:solidFill>
                <a:srgbClr val="FFC000"/>
              </a:solidFill>
            </a:endParaRPr>
          </a:p>
        </p:txBody>
      </p:sp>
      <p:sp>
        <p:nvSpPr>
          <p:cNvPr id="10244" name="Rectangle 2"/>
          <p:cNvSpPr>
            <a:spLocks noGrp="1" noChangeArrowheads="1"/>
          </p:cNvSpPr>
          <p:nvPr>
            <p:ph type="body" idx="1"/>
          </p:nvPr>
        </p:nvSpPr>
        <p:spPr>
          <a:xfrm>
            <a:off x="1733550" y="1600200"/>
            <a:ext cx="8478838" cy="5121275"/>
          </a:xfrm>
        </p:spPr>
        <p:txBody>
          <a:bodyPr vert="horz" lIns="0" tIns="9000" rIns="0" bIns="0" rtlCol="0" anchor="ctr" anchorCtr="0">
            <a:normAutofit fontScale="92500" lnSpcReduction="10000"/>
          </a:bodyPr>
          <a:lstStyle/>
          <a:p>
            <a:pPr marL="106363" indent="0">
              <a:lnSpc>
                <a:spcPct val="95000"/>
              </a:lnSpc>
              <a:spcBef>
                <a:spcPts val="400"/>
              </a:spcBef>
              <a:buSzPct val="45000"/>
              <a:tabLst>
                <a:tab pos="1000125" algn="l"/>
                <a:tab pos="1914525" algn="l"/>
                <a:tab pos="2828925" algn="l"/>
                <a:tab pos="3743325" algn="l"/>
                <a:tab pos="4657725" algn="l"/>
                <a:tab pos="5572125" algn="l"/>
                <a:tab pos="6486525" algn="l"/>
                <a:tab pos="7400925" algn="l"/>
                <a:tab pos="8315325" algn="l"/>
                <a:tab pos="9229725" algn="l"/>
                <a:tab pos="10144125" algn="l"/>
              </a:tabLst>
            </a:pPr>
            <a:r>
              <a:rPr lang="en-GB" altLang="en-US" sz="1600" dirty="0"/>
              <a:t>1.   Protects 'works' that are  original expression of ideas </a:t>
            </a:r>
          </a:p>
          <a:p>
            <a:pPr marL="106363" indent="0">
              <a:lnSpc>
                <a:spcPct val="95000"/>
              </a:lnSpc>
              <a:spcBef>
                <a:spcPts val="400"/>
              </a:spcBef>
              <a:buSzPct val="45000"/>
              <a:tabLst>
                <a:tab pos="1000125" algn="l"/>
                <a:tab pos="1914525" algn="l"/>
                <a:tab pos="2828925" algn="l"/>
                <a:tab pos="3743325" algn="l"/>
                <a:tab pos="4657725" algn="l"/>
                <a:tab pos="5572125" algn="l"/>
                <a:tab pos="6486525" algn="l"/>
                <a:tab pos="7400925" algn="l"/>
                <a:tab pos="8315325" algn="l"/>
                <a:tab pos="9229725" algn="l"/>
                <a:tab pos="10144125" algn="l"/>
              </a:tabLst>
            </a:pPr>
            <a:endParaRPr lang="en-GB" altLang="en-US" sz="1600" dirty="0"/>
          </a:p>
          <a:p>
            <a:pPr marL="106363" indent="0">
              <a:lnSpc>
                <a:spcPct val="95000"/>
              </a:lnSpc>
              <a:spcBef>
                <a:spcPts val="400"/>
              </a:spcBef>
              <a:buSzPct val="45000"/>
              <a:tabLst>
                <a:tab pos="1000125" algn="l"/>
                <a:tab pos="1914525" algn="l"/>
                <a:tab pos="2828925" algn="l"/>
                <a:tab pos="3743325" algn="l"/>
                <a:tab pos="4657725" algn="l"/>
                <a:tab pos="5572125" algn="l"/>
                <a:tab pos="6486525" algn="l"/>
                <a:tab pos="7400925" algn="l"/>
                <a:tab pos="8315325" algn="l"/>
                <a:tab pos="9229725" algn="l"/>
                <a:tab pos="10144125" algn="l"/>
              </a:tabLst>
            </a:pPr>
            <a:endParaRPr lang="en-GB" altLang="en-US" sz="1600" dirty="0"/>
          </a:p>
          <a:p>
            <a:pPr marL="106363" indent="0">
              <a:lnSpc>
                <a:spcPct val="95000"/>
              </a:lnSpc>
              <a:spcBef>
                <a:spcPts val="400"/>
              </a:spcBef>
              <a:buSzPct val="45000"/>
              <a:tabLst>
                <a:tab pos="1000125" algn="l"/>
                <a:tab pos="1914525" algn="l"/>
                <a:tab pos="2828925" algn="l"/>
                <a:tab pos="3743325" algn="l"/>
                <a:tab pos="4657725" algn="l"/>
                <a:tab pos="5572125" algn="l"/>
                <a:tab pos="6486525" algn="l"/>
                <a:tab pos="7400925" algn="l"/>
                <a:tab pos="8315325" algn="l"/>
                <a:tab pos="9229725" algn="l"/>
                <a:tab pos="10144125" algn="l"/>
              </a:tabLst>
            </a:pPr>
            <a:endParaRPr lang="en-GB" altLang="en-US" sz="1600" dirty="0"/>
          </a:p>
          <a:p>
            <a:pPr marL="106363" indent="0">
              <a:lnSpc>
                <a:spcPct val="95000"/>
              </a:lnSpc>
              <a:spcBef>
                <a:spcPts val="400"/>
              </a:spcBef>
              <a:buSzPct val="45000"/>
              <a:tabLst>
                <a:tab pos="1000125" algn="l"/>
                <a:tab pos="1914525" algn="l"/>
                <a:tab pos="2828925" algn="l"/>
                <a:tab pos="3743325" algn="l"/>
                <a:tab pos="4657725" algn="l"/>
                <a:tab pos="5572125" algn="l"/>
                <a:tab pos="6486525" algn="l"/>
                <a:tab pos="7400925" algn="l"/>
                <a:tab pos="8315325" algn="l"/>
                <a:tab pos="9229725" algn="l"/>
                <a:tab pos="10144125" algn="l"/>
              </a:tabLst>
            </a:pPr>
            <a:endParaRPr lang="en-GB" altLang="en-US" sz="1600" dirty="0"/>
          </a:p>
          <a:p>
            <a:pPr marL="106363" indent="0">
              <a:lnSpc>
                <a:spcPct val="95000"/>
              </a:lnSpc>
              <a:spcBef>
                <a:spcPts val="400"/>
              </a:spcBef>
              <a:buSzPct val="45000"/>
              <a:tabLst>
                <a:tab pos="1000125" algn="l"/>
                <a:tab pos="1914525" algn="l"/>
                <a:tab pos="2828925" algn="l"/>
                <a:tab pos="3743325" algn="l"/>
                <a:tab pos="4657725" algn="l"/>
                <a:tab pos="5572125" algn="l"/>
                <a:tab pos="6486525" algn="l"/>
                <a:tab pos="7400925" algn="l"/>
                <a:tab pos="8315325" algn="l"/>
                <a:tab pos="9229725" algn="l"/>
                <a:tab pos="10144125" algn="l"/>
              </a:tabLst>
            </a:pPr>
            <a:endParaRPr lang="en-GB" altLang="en-US" sz="1600" dirty="0"/>
          </a:p>
          <a:p>
            <a:pPr marL="106363" indent="0">
              <a:lnSpc>
                <a:spcPct val="95000"/>
              </a:lnSpc>
              <a:spcBef>
                <a:spcPts val="400"/>
              </a:spcBef>
              <a:buSzPct val="45000"/>
              <a:tabLst>
                <a:tab pos="1000125" algn="l"/>
                <a:tab pos="1914525" algn="l"/>
                <a:tab pos="2828925" algn="l"/>
                <a:tab pos="3743325" algn="l"/>
                <a:tab pos="4657725" algn="l"/>
                <a:tab pos="5572125" algn="l"/>
                <a:tab pos="6486525" algn="l"/>
                <a:tab pos="7400925" algn="l"/>
                <a:tab pos="8315325" algn="l"/>
                <a:tab pos="9229725" algn="l"/>
                <a:tab pos="10144125" algn="l"/>
              </a:tabLst>
            </a:pPr>
            <a:endParaRPr lang="en-GB" altLang="en-US" sz="1600" dirty="0"/>
          </a:p>
          <a:p>
            <a:pPr marL="106363" indent="0">
              <a:lnSpc>
                <a:spcPct val="95000"/>
              </a:lnSpc>
              <a:spcBef>
                <a:spcPts val="400"/>
              </a:spcBef>
              <a:buSzPct val="45000"/>
              <a:tabLst>
                <a:tab pos="1000125" algn="l"/>
                <a:tab pos="1914525" algn="l"/>
                <a:tab pos="2828925" algn="l"/>
                <a:tab pos="3743325" algn="l"/>
                <a:tab pos="4657725" algn="l"/>
                <a:tab pos="5572125" algn="l"/>
                <a:tab pos="6486525" algn="l"/>
                <a:tab pos="7400925" algn="l"/>
                <a:tab pos="8315325" algn="l"/>
                <a:tab pos="9229725" algn="l"/>
                <a:tab pos="10144125" algn="l"/>
              </a:tabLst>
            </a:pPr>
            <a:endParaRPr lang="en-GB" altLang="en-US" sz="1600" dirty="0"/>
          </a:p>
          <a:p>
            <a:pPr marL="106363" indent="0">
              <a:lnSpc>
                <a:spcPct val="95000"/>
              </a:lnSpc>
              <a:spcBef>
                <a:spcPts val="400"/>
              </a:spcBef>
              <a:buSzPct val="45000"/>
              <a:tabLst>
                <a:tab pos="1000125" algn="l"/>
                <a:tab pos="1914525" algn="l"/>
                <a:tab pos="2828925" algn="l"/>
                <a:tab pos="3743325" algn="l"/>
                <a:tab pos="4657725" algn="l"/>
                <a:tab pos="5572125" algn="l"/>
                <a:tab pos="6486525" algn="l"/>
                <a:tab pos="7400925" algn="l"/>
                <a:tab pos="8315325" algn="l"/>
                <a:tab pos="9229725" algn="l"/>
                <a:tab pos="10144125" algn="l"/>
              </a:tabLst>
            </a:pPr>
            <a:endParaRPr lang="en-GB" altLang="en-US" sz="1600" dirty="0"/>
          </a:p>
          <a:p>
            <a:pPr marL="106363" indent="0">
              <a:lnSpc>
                <a:spcPct val="95000"/>
              </a:lnSpc>
              <a:spcBef>
                <a:spcPts val="400"/>
              </a:spcBef>
              <a:buSzPct val="45000"/>
              <a:tabLst>
                <a:tab pos="1000125" algn="l"/>
                <a:tab pos="1914525" algn="l"/>
                <a:tab pos="2828925" algn="l"/>
                <a:tab pos="3743325" algn="l"/>
                <a:tab pos="4657725" algn="l"/>
                <a:tab pos="5572125" algn="l"/>
                <a:tab pos="6486525" algn="l"/>
                <a:tab pos="7400925" algn="l"/>
                <a:tab pos="8315325" algn="l"/>
                <a:tab pos="9229725" algn="l"/>
                <a:tab pos="10144125" algn="l"/>
              </a:tabLst>
            </a:pPr>
            <a:endParaRPr lang="en-GB" altLang="en-US" sz="1600" dirty="0"/>
          </a:p>
          <a:p>
            <a:pPr marL="106363" indent="0">
              <a:lnSpc>
                <a:spcPct val="95000"/>
              </a:lnSpc>
              <a:spcBef>
                <a:spcPts val="400"/>
              </a:spcBef>
              <a:buSzPct val="45000"/>
              <a:tabLst>
                <a:tab pos="1000125" algn="l"/>
                <a:tab pos="1914525" algn="l"/>
                <a:tab pos="2828925" algn="l"/>
                <a:tab pos="3743325" algn="l"/>
                <a:tab pos="4657725" algn="l"/>
                <a:tab pos="5572125" algn="l"/>
                <a:tab pos="6486525" algn="l"/>
                <a:tab pos="7400925" algn="l"/>
                <a:tab pos="8315325" algn="l"/>
                <a:tab pos="9229725" algn="l"/>
                <a:tab pos="10144125" algn="l"/>
              </a:tabLst>
            </a:pPr>
            <a:endParaRPr lang="en-GB" altLang="en-US" sz="1600" dirty="0"/>
          </a:p>
          <a:p>
            <a:pPr marL="106363" indent="0">
              <a:lnSpc>
                <a:spcPct val="95000"/>
              </a:lnSpc>
              <a:spcBef>
                <a:spcPts val="400"/>
              </a:spcBef>
              <a:buSzPct val="45000"/>
              <a:tabLst>
                <a:tab pos="1000125" algn="l"/>
                <a:tab pos="1914525" algn="l"/>
                <a:tab pos="2828925" algn="l"/>
                <a:tab pos="3743325" algn="l"/>
                <a:tab pos="4657725" algn="l"/>
                <a:tab pos="5572125" algn="l"/>
                <a:tab pos="6486525" algn="l"/>
                <a:tab pos="7400925" algn="l"/>
                <a:tab pos="8315325" algn="l"/>
                <a:tab pos="9229725" algn="l"/>
                <a:tab pos="10144125" algn="l"/>
              </a:tabLst>
            </a:pPr>
            <a:endParaRPr lang="en-GB" altLang="en-US" sz="1600" dirty="0"/>
          </a:p>
          <a:p>
            <a:pPr marL="106363" indent="0">
              <a:lnSpc>
                <a:spcPct val="95000"/>
              </a:lnSpc>
              <a:spcBef>
                <a:spcPts val="400"/>
              </a:spcBef>
              <a:buSzPct val="45000"/>
              <a:tabLst>
                <a:tab pos="1000125" algn="l"/>
                <a:tab pos="1914525" algn="l"/>
                <a:tab pos="2828925" algn="l"/>
                <a:tab pos="3743325" algn="l"/>
                <a:tab pos="4657725" algn="l"/>
                <a:tab pos="5572125" algn="l"/>
                <a:tab pos="6486525" algn="l"/>
                <a:tab pos="7400925" algn="l"/>
                <a:tab pos="8315325" algn="l"/>
                <a:tab pos="9229725" algn="l"/>
                <a:tab pos="10144125" algn="l"/>
              </a:tabLst>
            </a:pPr>
            <a:endParaRPr lang="en-GB" altLang="en-US" sz="1600" dirty="0"/>
          </a:p>
          <a:p>
            <a:pPr marL="106363" indent="0">
              <a:lnSpc>
                <a:spcPct val="95000"/>
              </a:lnSpc>
              <a:spcBef>
                <a:spcPts val="400"/>
              </a:spcBef>
              <a:buSzPct val="45000"/>
              <a:tabLst>
                <a:tab pos="1000125" algn="l"/>
                <a:tab pos="1914525" algn="l"/>
                <a:tab pos="2828925" algn="l"/>
                <a:tab pos="3743325" algn="l"/>
                <a:tab pos="4657725" algn="l"/>
                <a:tab pos="5572125" algn="l"/>
                <a:tab pos="6486525" algn="l"/>
                <a:tab pos="7400925" algn="l"/>
                <a:tab pos="8315325" algn="l"/>
                <a:tab pos="9229725" algn="l"/>
                <a:tab pos="10144125" algn="l"/>
              </a:tabLst>
            </a:pPr>
            <a:endParaRPr lang="en-GB" altLang="en-US" sz="1600" dirty="0"/>
          </a:p>
          <a:p>
            <a:pPr marL="106363" indent="0">
              <a:lnSpc>
                <a:spcPct val="95000"/>
              </a:lnSpc>
              <a:spcBef>
                <a:spcPts val="400"/>
              </a:spcBef>
              <a:buSzPct val="45000"/>
              <a:tabLst>
                <a:tab pos="1000125" algn="l"/>
                <a:tab pos="1914525" algn="l"/>
                <a:tab pos="2828925" algn="l"/>
                <a:tab pos="3743325" algn="l"/>
                <a:tab pos="4657725" algn="l"/>
                <a:tab pos="5572125" algn="l"/>
                <a:tab pos="6486525" algn="l"/>
                <a:tab pos="7400925" algn="l"/>
                <a:tab pos="8315325" algn="l"/>
                <a:tab pos="9229725" algn="l"/>
                <a:tab pos="10144125" algn="l"/>
              </a:tabLst>
            </a:pPr>
            <a:endParaRPr lang="en-GB" altLang="en-US" sz="1600" dirty="0"/>
          </a:p>
          <a:p>
            <a:pPr marL="106363" indent="0">
              <a:lnSpc>
                <a:spcPct val="95000"/>
              </a:lnSpc>
              <a:spcBef>
                <a:spcPts val="400"/>
              </a:spcBef>
              <a:buSzPct val="45000"/>
              <a:tabLst>
                <a:tab pos="1000125" algn="l"/>
                <a:tab pos="1914525" algn="l"/>
                <a:tab pos="2828925" algn="l"/>
                <a:tab pos="3743325" algn="l"/>
                <a:tab pos="4657725" algn="l"/>
                <a:tab pos="5572125" algn="l"/>
                <a:tab pos="6486525" algn="l"/>
                <a:tab pos="7400925" algn="l"/>
                <a:tab pos="8315325" algn="l"/>
                <a:tab pos="9229725" algn="l"/>
                <a:tab pos="10144125" algn="l"/>
              </a:tabLst>
            </a:pPr>
            <a:endParaRPr lang="en-GB" altLang="en-US" sz="1600" dirty="0"/>
          </a:p>
          <a:p>
            <a:pPr marL="106363" indent="0">
              <a:lnSpc>
                <a:spcPct val="95000"/>
              </a:lnSpc>
              <a:spcBef>
                <a:spcPts val="400"/>
              </a:spcBef>
              <a:buSzPct val="45000"/>
              <a:tabLst>
                <a:tab pos="1000125" algn="l"/>
                <a:tab pos="1914525" algn="l"/>
                <a:tab pos="2828925" algn="l"/>
                <a:tab pos="3743325" algn="l"/>
                <a:tab pos="4657725" algn="l"/>
                <a:tab pos="5572125" algn="l"/>
                <a:tab pos="6486525" algn="l"/>
                <a:tab pos="7400925" algn="l"/>
                <a:tab pos="8315325" algn="l"/>
                <a:tab pos="9229725" algn="l"/>
                <a:tab pos="10144125" algn="l"/>
              </a:tabLst>
            </a:pPr>
            <a:endParaRPr lang="en-GB" altLang="en-US" sz="1600" dirty="0"/>
          </a:p>
          <a:p>
            <a:pPr marL="106363" indent="0">
              <a:lnSpc>
                <a:spcPct val="95000"/>
              </a:lnSpc>
              <a:spcBef>
                <a:spcPts val="400"/>
              </a:spcBef>
              <a:buSzPct val="45000"/>
              <a:tabLst>
                <a:tab pos="1000125" algn="l"/>
                <a:tab pos="1914525" algn="l"/>
                <a:tab pos="2828925" algn="l"/>
                <a:tab pos="3743325" algn="l"/>
                <a:tab pos="4657725" algn="l"/>
                <a:tab pos="5572125" algn="l"/>
                <a:tab pos="6486525" algn="l"/>
                <a:tab pos="7400925" algn="l"/>
                <a:tab pos="8315325" algn="l"/>
                <a:tab pos="9229725" algn="l"/>
                <a:tab pos="10144125" algn="l"/>
              </a:tabLst>
            </a:pPr>
            <a:endParaRPr lang="en-GB" altLang="en-US" sz="1600" dirty="0"/>
          </a:p>
          <a:p>
            <a:pPr marL="428625" indent="-323850">
              <a:lnSpc>
                <a:spcPct val="95000"/>
              </a:lnSpc>
              <a:spcBef>
                <a:spcPts val="400"/>
              </a:spcBef>
              <a:buSzPct val="45000"/>
              <a:buFont typeface="Wingdings" panose="05000000000000000000" pitchFamily="2" charset="2"/>
              <a:buChar char=""/>
              <a:tabLst>
                <a:tab pos="998538" algn="l"/>
                <a:tab pos="1912938" algn="l"/>
                <a:tab pos="2827338" algn="l"/>
                <a:tab pos="3741738" algn="l"/>
                <a:tab pos="4656138" algn="l"/>
                <a:tab pos="5570538" algn="l"/>
                <a:tab pos="6484938" algn="l"/>
                <a:tab pos="7399338" algn="l"/>
                <a:tab pos="8313738" algn="l"/>
                <a:tab pos="9228138" algn="l"/>
                <a:tab pos="10142538" algn="l"/>
              </a:tabLst>
            </a:pPr>
            <a:r>
              <a:rPr lang="en-GB" altLang="en-US" sz="1600" dirty="0"/>
              <a:t>Legislation-Copyright, Designs and Patents Act (CDPA) 1988, Parts I and II</a:t>
            </a:r>
          </a:p>
          <a:p>
            <a:pPr marL="104775" indent="0">
              <a:lnSpc>
                <a:spcPct val="95000"/>
              </a:lnSpc>
              <a:spcBef>
                <a:spcPts val="400"/>
              </a:spcBef>
              <a:buSzPct val="45000"/>
              <a:buNone/>
              <a:tabLst>
                <a:tab pos="998538" algn="l"/>
                <a:tab pos="1912938" algn="l"/>
                <a:tab pos="2827338" algn="l"/>
                <a:tab pos="3741738" algn="l"/>
                <a:tab pos="4656138" algn="l"/>
                <a:tab pos="5570538" algn="l"/>
                <a:tab pos="6484938" algn="l"/>
                <a:tab pos="7399338" algn="l"/>
                <a:tab pos="8313738" algn="l"/>
                <a:tab pos="9228138" algn="l"/>
                <a:tab pos="10142538" algn="l"/>
              </a:tabLst>
            </a:pPr>
            <a:r>
              <a:rPr lang="en-GB" altLang="en-US" sz="1600" dirty="0"/>
              <a:t>      </a:t>
            </a:r>
            <a:r>
              <a:rPr lang="en-GB" sz="1600" dirty="0">
                <a:hlinkClick r:id="rId3"/>
              </a:rPr>
              <a:t>http://www.legislation.gov.uk/ukpga/1988/48/contents</a:t>
            </a:r>
            <a:endParaRPr lang="en-GB" sz="1600" dirty="0"/>
          </a:p>
          <a:p>
            <a:pPr marL="106363" indent="0">
              <a:lnSpc>
                <a:spcPct val="95000"/>
              </a:lnSpc>
              <a:spcBef>
                <a:spcPts val="400"/>
              </a:spcBef>
              <a:buSzPct val="45000"/>
              <a:tabLst>
                <a:tab pos="1000125" algn="l"/>
                <a:tab pos="1914525" algn="l"/>
                <a:tab pos="2828925" algn="l"/>
                <a:tab pos="3743325" algn="l"/>
                <a:tab pos="4657725" algn="l"/>
                <a:tab pos="5572125" algn="l"/>
                <a:tab pos="6486525" algn="l"/>
                <a:tab pos="7400925" algn="l"/>
                <a:tab pos="8315325" algn="l"/>
                <a:tab pos="9229725" algn="l"/>
                <a:tab pos="10144125" algn="l"/>
              </a:tabLst>
            </a:pPr>
            <a:endParaRPr lang="en-GB" altLang="en-US" sz="1600" dirty="0"/>
          </a:p>
        </p:txBody>
      </p:sp>
      <p:pic>
        <p:nvPicPr>
          <p:cNvPr id="1024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9975" y="2122489"/>
            <a:ext cx="1555750" cy="15208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24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00174" y="1772817"/>
            <a:ext cx="2084258" cy="165697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247"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75488" y="3592513"/>
            <a:ext cx="1631950" cy="16319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248"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10873" y="4418487"/>
            <a:ext cx="1732452" cy="149801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249"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217015" y="4481455"/>
            <a:ext cx="1371600" cy="116216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0250" name="Line 8"/>
          <p:cNvSpPr>
            <a:spLocks noChangeShapeType="1"/>
          </p:cNvSpPr>
          <p:nvPr/>
        </p:nvSpPr>
        <p:spPr bwMode="auto">
          <a:xfrm flipV="1">
            <a:off x="3646488" y="2122488"/>
            <a:ext cx="4105696" cy="330200"/>
          </a:xfrm>
          <a:prstGeom prst="line">
            <a:avLst/>
          </a:prstGeom>
          <a:noFill/>
          <a:ln w="9360">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10251" name="Line 9"/>
          <p:cNvSpPr>
            <a:spLocks noChangeShapeType="1"/>
          </p:cNvSpPr>
          <p:nvPr/>
        </p:nvSpPr>
        <p:spPr bwMode="auto">
          <a:xfrm>
            <a:off x="3810000" y="2776538"/>
            <a:ext cx="3100388" cy="1306512"/>
          </a:xfrm>
          <a:prstGeom prst="line">
            <a:avLst/>
          </a:prstGeom>
          <a:noFill/>
          <a:ln w="9360">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10252" name="Line 10"/>
          <p:cNvSpPr>
            <a:spLocks noChangeShapeType="1"/>
          </p:cNvSpPr>
          <p:nvPr/>
        </p:nvSpPr>
        <p:spPr bwMode="auto">
          <a:xfrm>
            <a:off x="3484564" y="3101976"/>
            <a:ext cx="1728787" cy="1379479"/>
          </a:xfrm>
          <a:prstGeom prst="line">
            <a:avLst/>
          </a:prstGeom>
          <a:noFill/>
          <a:ln w="9360">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10253" name="Line 11"/>
          <p:cNvSpPr>
            <a:spLocks noChangeShapeType="1"/>
          </p:cNvSpPr>
          <p:nvPr/>
        </p:nvSpPr>
        <p:spPr bwMode="auto">
          <a:xfrm flipH="1">
            <a:off x="2195047" y="2858295"/>
            <a:ext cx="495300" cy="1468437"/>
          </a:xfrm>
          <a:prstGeom prst="line">
            <a:avLst/>
          </a:prstGeom>
          <a:noFill/>
          <a:ln w="9360">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550A49-FE06-2FDA-B3E3-D4A001AF19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A03B95-1D89-87E7-9D20-FF8D528B8EBA}"/>
              </a:ext>
            </a:extLst>
          </p:cNvPr>
          <p:cNvSpPr>
            <a:spLocks noGrp="1"/>
          </p:cNvSpPr>
          <p:nvPr>
            <p:ph type="ctrTitle"/>
          </p:nvPr>
        </p:nvSpPr>
        <p:spPr>
          <a:xfrm>
            <a:off x="215757" y="421240"/>
            <a:ext cx="11844591" cy="554805"/>
          </a:xfrm>
        </p:spPr>
        <p:txBody>
          <a:bodyPr>
            <a:noAutofit/>
          </a:bodyPr>
          <a:lstStyle/>
          <a:p>
            <a:pPr algn="ctr"/>
            <a:r>
              <a:rPr lang="en-GB" altLang="en-US" sz="3200" cap="all" dirty="0">
                <a:solidFill>
                  <a:srgbClr val="FFC000"/>
                </a:solidFill>
              </a:rPr>
              <a:t>Copyright, Designs and Patents Act 1988</a:t>
            </a:r>
            <a:r>
              <a:rPr lang="en-GB" sz="3200" dirty="0">
                <a:solidFill>
                  <a:srgbClr val="FFC000"/>
                </a:solidFill>
              </a:rPr>
              <a:t> </a:t>
            </a:r>
            <a:br>
              <a:rPr lang="en-US" sz="3600" b="1" dirty="0">
                <a:solidFill>
                  <a:srgbClr val="FFC000"/>
                </a:solidFill>
                <a:latin typeface="Antonio" charset="0"/>
                <a:ea typeface="Antonio" charset="0"/>
                <a:cs typeface="Antonio" charset="0"/>
              </a:rPr>
            </a:br>
            <a:endParaRPr lang="en-US" sz="3600" b="1" dirty="0">
              <a:solidFill>
                <a:srgbClr val="FFC000"/>
              </a:solidFill>
              <a:latin typeface="Antonio" charset="0"/>
              <a:ea typeface="Antonio" charset="0"/>
              <a:cs typeface="Antonio" charset="0"/>
            </a:endParaRPr>
          </a:p>
        </p:txBody>
      </p:sp>
      <p:sp>
        <p:nvSpPr>
          <p:cNvPr id="3" name="Subtitle 2">
            <a:extLst>
              <a:ext uri="{FF2B5EF4-FFF2-40B4-BE49-F238E27FC236}">
                <a16:creationId xmlns:a16="http://schemas.microsoft.com/office/drawing/2014/main" id="{AD754F3B-4456-05DF-1B38-BF031D4BA005}"/>
              </a:ext>
            </a:extLst>
          </p:cNvPr>
          <p:cNvSpPr>
            <a:spLocks noGrp="1"/>
          </p:cNvSpPr>
          <p:nvPr>
            <p:ph type="subTitle" idx="1"/>
          </p:nvPr>
        </p:nvSpPr>
        <p:spPr>
          <a:xfrm>
            <a:off x="131652" y="1068512"/>
            <a:ext cx="11928696" cy="4931596"/>
          </a:xfrm>
        </p:spPr>
        <p:txBody>
          <a:bodyPr>
            <a:normAutofit fontScale="47500" lnSpcReduction="20000"/>
          </a:bodyPr>
          <a:lstStyle/>
          <a:p>
            <a:pPr marL="106363" eaLnBrk="1" hangingPunct="1">
              <a:lnSpc>
                <a:spcPct val="95000"/>
              </a:lnSpc>
              <a:spcBef>
                <a:spcPts val="400"/>
              </a:spcBef>
              <a:buSzPct val="45000"/>
              <a:tabLst>
                <a:tab pos="1000125" algn="l"/>
                <a:tab pos="1914525" algn="l"/>
                <a:tab pos="2828925" algn="l"/>
                <a:tab pos="3743325" algn="l"/>
                <a:tab pos="4657725" algn="l"/>
                <a:tab pos="5572125" algn="l"/>
                <a:tab pos="6486525" algn="l"/>
                <a:tab pos="7400925" algn="l"/>
                <a:tab pos="8315325" algn="l"/>
                <a:tab pos="9229725" algn="l"/>
                <a:tab pos="10144125" algn="l"/>
              </a:tabLst>
            </a:pPr>
            <a:endParaRPr lang="en-GB" sz="3200" b="0" i="0" dirty="0">
              <a:effectLst/>
              <a:latin typeface="+mj-lt"/>
            </a:endParaRPr>
          </a:p>
          <a:p>
            <a:pPr marL="106363" eaLnBrk="1" hangingPunct="1">
              <a:lnSpc>
                <a:spcPct val="95000"/>
              </a:lnSpc>
              <a:spcBef>
                <a:spcPts val="400"/>
              </a:spcBef>
              <a:buSzPct val="45000"/>
              <a:tabLst>
                <a:tab pos="1000125" algn="l"/>
                <a:tab pos="1914525" algn="l"/>
                <a:tab pos="2828925" algn="l"/>
                <a:tab pos="3743325" algn="l"/>
                <a:tab pos="4657725" algn="l"/>
                <a:tab pos="5572125" algn="l"/>
                <a:tab pos="6486525" algn="l"/>
                <a:tab pos="7400925" algn="l"/>
                <a:tab pos="8315325" algn="l"/>
                <a:tab pos="9229725" algn="l"/>
                <a:tab pos="10144125" algn="l"/>
              </a:tabLst>
            </a:pPr>
            <a:endParaRPr lang="en-GB" sz="3200" b="0" i="0" dirty="0">
              <a:effectLst/>
              <a:latin typeface="+mj-lt"/>
            </a:endParaRPr>
          </a:p>
          <a:p>
            <a:pPr marL="106363" eaLnBrk="1" hangingPunct="1">
              <a:lnSpc>
                <a:spcPct val="95000"/>
              </a:lnSpc>
              <a:spcBef>
                <a:spcPts val="400"/>
              </a:spcBef>
              <a:buSzPct val="45000"/>
              <a:tabLst>
                <a:tab pos="1000125" algn="l"/>
                <a:tab pos="1914525" algn="l"/>
                <a:tab pos="2828925" algn="l"/>
                <a:tab pos="3743325" algn="l"/>
                <a:tab pos="4657725" algn="l"/>
                <a:tab pos="5572125" algn="l"/>
                <a:tab pos="6486525" algn="l"/>
                <a:tab pos="7400925" algn="l"/>
                <a:tab pos="8315325" algn="l"/>
                <a:tab pos="9229725" algn="l"/>
                <a:tab pos="10144125" algn="l"/>
              </a:tabLst>
            </a:pPr>
            <a:r>
              <a:rPr lang="en-GB" sz="3200" b="0" i="0" dirty="0">
                <a:effectLst/>
                <a:latin typeface="+mj-lt"/>
              </a:rPr>
              <a:t>To copyright something, only three elements are required: (1) fixation, (2) originality, and (3) expression.</a:t>
            </a:r>
          </a:p>
          <a:p>
            <a:pPr marL="563563" indent="-457200" eaLnBrk="1" hangingPunct="1">
              <a:lnSpc>
                <a:spcPct val="170000"/>
              </a:lnSpc>
              <a:spcBef>
                <a:spcPts val="400"/>
              </a:spcBef>
              <a:buSzPct val="45000"/>
              <a:buFont typeface="Arial" panose="020B0604020202020204" pitchFamily="34" charset="0"/>
              <a:buChar char="•"/>
              <a:tabLst>
                <a:tab pos="1000125" algn="l"/>
                <a:tab pos="1914525" algn="l"/>
                <a:tab pos="2828925" algn="l"/>
                <a:tab pos="3743325" algn="l"/>
                <a:tab pos="4657725" algn="l"/>
                <a:tab pos="5572125" algn="l"/>
                <a:tab pos="6486525" algn="l"/>
                <a:tab pos="7400925" algn="l"/>
                <a:tab pos="8315325" algn="l"/>
                <a:tab pos="9229725" algn="l"/>
                <a:tab pos="10144125" algn="l"/>
              </a:tabLst>
            </a:pPr>
            <a:endParaRPr lang="en-GB" sz="3200" b="1" i="0" dirty="0">
              <a:effectLst/>
              <a:latin typeface="+mj-lt"/>
            </a:endParaRPr>
          </a:p>
          <a:p>
            <a:pPr marL="563563" indent="-457200" eaLnBrk="1" hangingPunct="1">
              <a:lnSpc>
                <a:spcPct val="170000"/>
              </a:lnSpc>
              <a:spcBef>
                <a:spcPts val="400"/>
              </a:spcBef>
              <a:buSzPct val="45000"/>
              <a:buFont typeface="Wingdings" panose="05000000000000000000" pitchFamily="2" charset="2"/>
              <a:buChar char="§"/>
              <a:tabLst>
                <a:tab pos="1000125" algn="l"/>
                <a:tab pos="1914525" algn="l"/>
                <a:tab pos="2828925" algn="l"/>
                <a:tab pos="3743325" algn="l"/>
                <a:tab pos="4657725" algn="l"/>
                <a:tab pos="5572125" algn="l"/>
                <a:tab pos="6486525" algn="l"/>
                <a:tab pos="7400925" algn="l"/>
                <a:tab pos="8315325" algn="l"/>
                <a:tab pos="9229725" algn="l"/>
                <a:tab pos="10144125" algn="l"/>
              </a:tabLst>
            </a:pPr>
            <a:r>
              <a:rPr lang="en-GB" sz="3200" b="1" i="0" dirty="0">
                <a:effectLst/>
                <a:latin typeface="+mj-lt"/>
              </a:rPr>
              <a:t>Fixation:</a:t>
            </a:r>
            <a:r>
              <a:rPr lang="en-GB" sz="3200" b="0" i="0" dirty="0">
                <a:effectLst/>
                <a:latin typeface="+mj-lt"/>
              </a:rPr>
              <a:t> a creative idea must be locked in a permanent state. To protect a song, for example, it must be written on paper or recorded onto tape or CD. </a:t>
            </a:r>
            <a:r>
              <a:rPr lang="en-GB" sz="3200" b="0" i="0" dirty="0">
                <a:effectLst/>
              </a:rPr>
              <a:t>To get copyright protection, you must fix your work “in a tangible medium. </a:t>
            </a:r>
          </a:p>
          <a:p>
            <a:pPr marL="106363" eaLnBrk="1" hangingPunct="1">
              <a:lnSpc>
                <a:spcPct val="170000"/>
              </a:lnSpc>
              <a:spcBef>
                <a:spcPts val="400"/>
              </a:spcBef>
              <a:buSzPct val="45000"/>
              <a:tabLst>
                <a:tab pos="1000125" algn="l"/>
                <a:tab pos="1914525" algn="l"/>
                <a:tab pos="2828925" algn="l"/>
                <a:tab pos="3743325" algn="l"/>
                <a:tab pos="4657725" algn="l"/>
                <a:tab pos="5572125" algn="l"/>
                <a:tab pos="6486525" algn="l"/>
                <a:tab pos="7400925" algn="l"/>
                <a:tab pos="8315325" algn="l"/>
                <a:tab pos="9229725" algn="l"/>
                <a:tab pos="10144125" algn="l"/>
              </a:tabLst>
            </a:pPr>
            <a:endParaRPr lang="en-GB" sz="3200" b="0" i="0" dirty="0">
              <a:effectLst/>
            </a:endParaRPr>
          </a:p>
          <a:p>
            <a:pPr marL="563563" indent="-457200" eaLnBrk="1" hangingPunct="1">
              <a:lnSpc>
                <a:spcPct val="170000"/>
              </a:lnSpc>
              <a:spcBef>
                <a:spcPts val="400"/>
              </a:spcBef>
              <a:buSzPct val="45000"/>
              <a:buFont typeface="Wingdings" panose="05000000000000000000" pitchFamily="2" charset="2"/>
              <a:buChar char="§"/>
              <a:tabLst>
                <a:tab pos="1000125" algn="l"/>
                <a:tab pos="1914525" algn="l"/>
                <a:tab pos="2828925" algn="l"/>
                <a:tab pos="3743325" algn="l"/>
                <a:tab pos="4657725" algn="l"/>
                <a:tab pos="5572125" algn="l"/>
                <a:tab pos="6486525" algn="l"/>
                <a:tab pos="7400925" algn="l"/>
                <a:tab pos="8315325" algn="l"/>
                <a:tab pos="9229725" algn="l"/>
                <a:tab pos="10144125" algn="l"/>
              </a:tabLst>
            </a:pPr>
            <a:r>
              <a:rPr lang="en-GB" sz="3200" b="1" i="0" dirty="0">
                <a:effectLst/>
                <a:latin typeface="+mj-lt"/>
              </a:rPr>
              <a:t>Expression</a:t>
            </a:r>
            <a:r>
              <a:rPr lang="en-GB" sz="3200" b="0" i="0" dirty="0">
                <a:effectLst/>
                <a:latin typeface="+mj-lt"/>
              </a:rPr>
              <a:t>: Expression goes hand-in-hand with the fixation requirement. Ideas can’t be copyrighted, but “expression” of an idea can be copyrighted. </a:t>
            </a:r>
          </a:p>
          <a:p>
            <a:pPr marL="106363" eaLnBrk="1" hangingPunct="1">
              <a:lnSpc>
                <a:spcPct val="170000"/>
              </a:lnSpc>
              <a:spcBef>
                <a:spcPts val="400"/>
              </a:spcBef>
              <a:buSzPct val="45000"/>
              <a:tabLst>
                <a:tab pos="1000125" algn="l"/>
                <a:tab pos="1914525" algn="l"/>
                <a:tab pos="2828925" algn="l"/>
                <a:tab pos="3743325" algn="l"/>
                <a:tab pos="4657725" algn="l"/>
                <a:tab pos="5572125" algn="l"/>
                <a:tab pos="6486525" algn="l"/>
                <a:tab pos="7400925" algn="l"/>
                <a:tab pos="8315325" algn="l"/>
                <a:tab pos="9229725" algn="l"/>
                <a:tab pos="10144125" algn="l"/>
              </a:tabLst>
            </a:pPr>
            <a:endParaRPr lang="en-GB" sz="3200" b="0" i="0" dirty="0">
              <a:effectLst/>
              <a:latin typeface="+mj-lt"/>
            </a:endParaRPr>
          </a:p>
          <a:p>
            <a:pPr marL="563563" indent="-457200" eaLnBrk="1" hangingPunct="1">
              <a:lnSpc>
                <a:spcPct val="170000"/>
              </a:lnSpc>
              <a:spcBef>
                <a:spcPts val="400"/>
              </a:spcBef>
              <a:buSzPct val="45000"/>
              <a:buFont typeface="Wingdings" panose="05000000000000000000" pitchFamily="2" charset="2"/>
              <a:buChar char="§"/>
              <a:tabLst>
                <a:tab pos="1000125" algn="l"/>
                <a:tab pos="1914525" algn="l"/>
                <a:tab pos="2828925" algn="l"/>
                <a:tab pos="3743325" algn="l"/>
                <a:tab pos="4657725" algn="l"/>
                <a:tab pos="5572125" algn="l"/>
                <a:tab pos="6486525" algn="l"/>
                <a:tab pos="7400925" algn="l"/>
                <a:tab pos="8315325" algn="l"/>
                <a:tab pos="9229725" algn="l"/>
                <a:tab pos="10144125" algn="l"/>
              </a:tabLst>
            </a:pPr>
            <a:r>
              <a:rPr lang="en-GB" sz="3200" b="1" i="0" dirty="0">
                <a:effectLst/>
                <a:latin typeface="+mj-lt"/>
              </a:rPr>
              <a:t> Originality</a:t>
            </a:r>
            <a:r>
              <a:rPr lang="en-GB" sz="3200" b="0" i="0" dirty="0">
                <a:effectLst/>
                <a:latin typeface="+mj-lt"/>
              </a:rPr>
              <a:t>: Creative work must meet a basic level of originality to be considered the product of an author. Direct copies of someone else’s work can’t be copyrighted, and neither can facts, short phrases, titles, etc. For example, the names and addresses in a phonebook can’t be copyrighted but the photo on its front cover most certainly can.</a:t>
            </a:r>
            <a:br>
              <a:rPr lang="en-GB" sz="3200" dirty="0">
                <a:latin typeface="+mj-lt"/>
              </a:rPr>
            </a:br>
            <a:endParaRPr lang="en-GB" altLang="en-US" sz="3200" dirty="0">
              <a:latin typeface="+mj-lt"/>
            </a:endParaRPr>
          </a:p>
          <a:p>
            <a:pPr algn="just">
              <a:lnSpc>
                <a:spcPct val="170000"/>
              </a:lnSpc>
              <a:buAutoNum type="arabicPeriod"/>
            </a:pPr>
            <a:endParaRPr lang="en-US" sz="3200" dirty="0"/>
          </a:p>
        </p:txBody>
      </p:sp>
    </p:spTree>
    <p:extLst>
      <p:ext uri="{BB962C8B-B14F-4D97-AF65-F5344CB8AC3E}">
        <p14:creationId xmlns:p14="http://schemas.microsoft.com/office/powerpoint/2010/main" val="32031126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974F99-E92A-C7BA-CD74-46754FF274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59D8DE-A899-04EB-9C89-E4C496786758}"/>
              </a:ext>
            </a:extLst>
          </p:cNvPr>
          <p:cNvSpPr>
            <a:spLocks noGrp="1"/>
          </p:cNvSpPr>
          <p:nvPr>
            <p:ph type="ctrTitle"/>
          </p:nvPr>
        </p:nvSpPr>
        <p:spPr>
          <a:xfrm>
            <a:off x="215757" y="554804"/>
            <a:ext cx="11844591" cy="842481"/>
          </a:xfrm>
        </p:spPr>
        <p:txBody>
          <a:bodyPr>
            <a:noAutofit/>
          </a:bodyPr>
          <a:lstStyle/>
          <a:p>
            <a:pPr algn="ctr"/>
            <a:r>
              <a:rPr lang="en-GB" altLang="en-US" sz="3200" cap="all" dirty="0">
                <a:solidFill>
                  <a:srgbClr val="FFC000"/>
                </a:solidFill>
              </a:rPr>
              <a:t>Copyright, Designs and Patents Act 1988</a:t>
            </a:r>
            <a:r>
              <a:rPr lang="en-GB" sz="3200" dirty="0">
                <a:solidFill>
                  <a:srgbClr val="FFC000"/>
                </a:solidFill>
              </a:rPr>
              <a:t> </a:t>
            </a:r>
            <a:br>
              <a:rPr lang="en-US" sz="3600" b="1" dirty="0">
                <a:solidFill>
                  <a:srgbClr val="FFC000"/>
                </a:solidFill>
                <a:latin typeface="Antonio" charset="0"/>
                <a:ea typeface="Antonio" charset="0"/>
                <a:cs typeface="Antonio" charset="0"/>
              </a:rPr>
            </a:br>
            <a:endParaRPr lang="en-US" sz="3600" b="1" dirty="0">
              <a:solidFill>
                <a:srgbClr val="FFC000"/>
              </a:solidFill>
              <a:latin typeface="Antonio" charset="0"/>
              <a:ea typeface="Antonio" charset="0"/>
              <a:cs typeface="Antonio" charset="0"/>
            </a:endParaRPr>
          </a:p>
        </p:txBody>
      </p:sp>
      <p:sp>
        <p:nvSpPr>
          <p:cNvPr id="3" name="Subtitle 2">
            <a:extLst>
              <a:ext uri="{FF2B5EF4-FFF2-40B4-BE49-F238E27FC236}">
                <a16:creationId xmlns:a16="http://schemas.microsoft.com/office/drawing/2014/main" id="{6ED907E4-C193-BACE-14DD-0026808DB895}"/>
              </a:ext>
            </a:extLst>
          </p:cNvPr>
          <p:cNvSpPr>
            <a:spLocks noGrp="1"/>
          </p:cNvSpPr>
          <p:nvPr>
            <p:ph type="subTitle" idx="1"/>
          </p:nvPr>
        </p:nvSpPr>
        <p:spPr>
          <a:xfrm>
            <a:off x="131652" y="1787702"/>
            <a:ext cx="11928696" cy="4515494"/>
          </a:xfrm>
        </p:spPr>
        <p:txBody>
          <a:bodyPr>
            <a:normAutofit/>
          </a:bodyPr>
          <a:lstStyle/>
          <a:p>
            <a:pPr marL="106363" indent="0">
              <a:spcBef>
                <a:spcPts val="400"/>
              </a:spcBef>
              <a:buSzPct val="45000"/>
              <a:buNone/>
              <a:tabLst>
                <a:tab pos="1000125" algn="l"/>
                <a:tab pos="1914525" algn="l"/>
                <a:tab pos="2828925" algn="l"/>
                <a:tab pos="3743325" algn="l"/>
                <a:tab pos="4657725" algn="l"/>
                <a:tab pos="5572125" algn="l"/>
                <a:tab pos="6486525" algn="l"/>
                <a:tab pos="7400925" algn="l"/>
                <a:tab pos="8315325" algn="l"/>
                <a:tab pos="9229725" algn="l"/>
                <a:tab pos="10144125" algn="l"/>
              </a:tabLst>
            </a:pPr>
            <a:endParaRPr lang="en-GB" altLang="en-US" sz="3200" dirty="0"/>
          </a:p>
          <a:p>
            <a:pPr marL="106363" indent="0">
              <a:spcBef>
                <a:spcPts val="400"/>
              </a:spcBef>
              <a:buSzPct val="45000"/>
              <a:buNone/>
              <a:tabLst>
                <a:tab pos="1000125" algn="l"/>
                <a:tab pos="1914525" algn="l"/>
                <a:tab pos="2828925" algn="l"/>
                <a:tab pos="3743325" algn="l"/>
                <a:tab pos="4657725" algn="l"/>
                <a:tab pos="5572125" algn="l"/>
                <a:tab pos="6486525" algn="l"/>
                <a:tab pos="7400925" algn="l"/>
                <a:tab pos="8315325" algn="l"/>
                <a:tab pos="9229725" algn="l"/>
                <a:tab pos="10144125" algn="l"/>
              </a:tabLst>
            </a:pPr>
            <a:r>
              <a:rPr lang="en-GB" altLang="en-US" sz="3200" dirty="0"/>
              <a:t>-  </a:t>
            </a:r>
            <a:r>
              <a:rPr lang="en-GB" altLang="en-US" dirty="0"/>
              <a:t>No Registration  required. Copyright </a:t>
            </a:r>
            <a:r>
              <a:rPr lang="en-US" altLang="en-US" dirty="0"/>
              <a:t>assertion important.</a:t>
            </a:r>
            <a:r>
              <a:rPr lang="en-GB" altLang="en-US" dirty="0"/>
              <a:t> </a:t>
            </a:r>
            <a:r>
              <a:rPr lang="en-GB" b="0" i="0" dirty="0">
                <a:solidFill>
                  <a:srgbClr val="0B0C0C"/>
                </a:solidFill>
                <a:effectLst/>
              </a:rPr>
              <a:t>You get copyright protection automatically - you don’t have to apply or pay aright works in the UK.</a:t>
            </a:r>
            <a:endParaRPr lang="en-GB" altLang="en-US" dirty="0"/>
          </a:p>
          <a:p>
            <a:pPr marL="106363" indent="0">
              <a:spcBef>
                <a:spcPts val="400"/>
              </a:spcBef>
              <a:buSzPct val="45000"/>
              <a:buNone/>
              <a:tabLst>
                <a:tab pos="1000125" algn="l"/>
                <a:tab pos="1914525" algn="l"/>
                <a:tab pos="2828925" algn="l"/>
                <a:tab pos="3743325" algn="l"/>
                <a:tab pos="4657725" algn="l"/>
                <a:tab pos="5572125" algn="l"/>
                <a:tab pos="6486525" algn="l"/>
                <a:tab pos="7400925" algn="l"/>
                <a:tab pos="8315325" algn="l"/>
                <a:tab pos="9229725" algn="l"/>
                <a:tab pos="10144125" algn="l"/>
              </a:tabLst>
            </a:pPr>
            <a:r>
              <a:rPr lang="en-US" altLang="en-US" b="1" dirty="0"/>
              <a:t>© Mujakperuo 2024</a:t>
            </a:r>
          </a:p>
          <a:p>
            <a:pPr marL="106363" eaLnBrk="1" hangingPunct="1">
              <a:lnSpc>
                <a:spcPct val="95000"/>
              </a:lnSpc>
              <a:spcBef>
                <a:spcPts val="400"/>
              </a:spcBef>
              <a:buSzPct val="45000"/>
              <a:tabLst>
                <a:tab pos="1000125" algn="l"/>
                <a:tab pos="1914525" algn="l"/>
                <a:tab pos="2828925" algn="l"/>
                <a:tab pos="3743325" algn="l"/>
                <a:tab pos="4657725" algn="l"/>
                <a:tab pos="5572125" algn="l"/>
                <a:tab pos="6486525" algn="l"/>
                <a:tab pos="7400925" algn="l"/>
                <a:tab pos="8315325" algn="l"/>
                <a:tab pos="9229725" algn="l"/>
                <a:tab pos="10144125" algn="l"/>
              </a:tabLst>
            </a:pPr>
            <a:endParaRPr lang="en-GB" b="0" i="0" dirty="0">
              <a:effectLst/>
              <a:latin typeface="+mj-lt"/>
            </a:endParaRPr>
          </a:p>
          <a:p>
            <a:pPr marL="106363">
              <a:lnSpc>
                <a:spcPct val="95000"/>
              </a:lnSpc>
              <a:spcBef>
                <a:spcPts val="400"/>
              </a:spcBef>
              <a:buSzPct val="45000"/>
              <a:tabLst>
                <a:tab pos="1000125" algn="l"/>
                <a:tab pos="1914525" algn="l"/>
                <a:tab pos="2828925" algn="l"/>
                <a:tab pos="3743325" algn="l"/>
                <a:tab pos="4657725" algn="l"/>
                <a:tab pos="5572125" algn="l"/>
                <a:tab pos="6486525" algn="l"/>
                <a:tab pos="7400925" algn="l"/>
                <a:tab pos="8315325" algn="l"/>
                <a:tab pos="9229725" algn="l"/>
                <a:tab pos="10144125" algn="l"/>
              </a:tabLst>
            </a:pPr>
            <a:r>
              <a:rPr lang="en-US" altLang="en-US" dirty="0">
                <a:latin typeface="+mn-lt"/>
              </a:rPr>
              <a:t>-  Duration- lifetime of the author + 70 Years </a:t>
            </a:r>
            <a:r>
              <a:rPr lang="en-US" altLang="en-US" dirty="0" err="1">
                <a:latin typeface="+mn-lt"/>
              </a:rPr>
              <a:t>pma</a:t>
            </a:r>
            <a:r>
              <a:rPr lang="en-US" altLang="en-US" dirty="0">
                <a:latin typeface="+mn-lt"/>
              </a:rPr>
              <a:t> (post mortem </a:t>
            </a:r>
            <a:r>
              <a:rPr lang="en-US" altLang="en-US" dirty="0" err="1">
                <a:latin typeface="+mn-lt"/>
              </a:rPr>
              <a:t>auctoris</a:t>
            </a:r>
            <a:r>
              <a:rPr lang="en-US" altLang="en-US" dirty="0">
                <a:latin typeface="+mn-lt"/>
              </a:rPr>
              <a:t>)</a:t>
            </a:r>
          </a:p>
          <a:p>
            <a:pPr marL="106363" eaLnBrk="1" hangingPunct="1">
              <a:lnSpc>
                <a:spcPct val="95000"/>
              </a:lnSpc>
              <a:spcBef>
                <a:spcPts val="400"/>
              </a:spcBef>
              <a:buSzPct val="45000"/>
              <a:tabLst>
                <a:tab pos="1000125" algn="l"/>
                <a:tab pos="1914525" algn="l"/>
                <a:tab pos="2828925" algn="l"/>
                <a:tab pos="3743325" algn="l"/>
                <a:tab pos="4657725" algn="l"/>
                <a:tab pos="5572125" algn="l"/>
                <a:tab pos="6486525" algn="l"/>
                <a:tab pos="7400925" algn="l"/>
                <a:tab pos="8315325" algn="l"/>
                <a:tab pos="9229725" algn="l"/>
                <a:tab pos="10144125" algn="l"/>
              </a:tabLst>
            </a:pPr>
            <a:endParaRPr lang="en-GB" sz="3200" b="0" i="0" dirty="0">
              <a:effectLst/>
              <a:latin typeface="+mj-lt"/>
            </a:endParaRPr>
          </a:p>
        </p:txBody>
      </p:sp>
      <p:pic>
        <p:nvPicPr>
          <p:cNvPr id="5" name="Picture 4">
            <a:extLst>
              <a:ext uri="{FF2B5EF4-FFF2-40B4-BE49-F238E27FC236}">
                <a16:creationId xmlns:a16="http://schemas.microsoft.com/office/drawing/2014/main" id="{B8E5436D-DA5C-5405-5F5F-A5A3E19813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91501" y="2475954"/>
            <a:ext cx="1077973" cy="117256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82923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3F129B-AB56-A07C-04FD-4ADC89E2B4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26A937-E27D-1450-246F-77336277C345}"/>
              </a:ext>
            </a:extLst>
          </p:cNvPr>
          <p:cNvSpPr>
            <a:spLocks noGrp="1"/>
          </p:cNvSpPr>
          <p:nvPr>
            <p:ph type="ctrTitle"/>
          </p:nvPr>
        </p:nvSpPr>
        <p:spPr>
          <a:xfrm>
            <a:off x="215757" y="554805"/>
            <a:ext cx="11844591" cy="626724"/>
          </a:xfrm>
        </p:spPr>
        <p:txBody>
          <a:bodyPr>
            <a:noAutofit/>
          </a:bodyPr>
          <a:lstStyle/>
          <a:p>
            <a:pPr algn="ctr"/>
            <a:r>
              <a:rPr lang="en-GB" altLang="en-US" sz="3200" cap="all" dirty="0">
                <a:solidFill>
                  <a:srgbClr val="FFC000"/>
                </a:solidFill>
              </a:rPr>
              <a:t>Copyright, Designs and Patents Act 1988</a:t>
            </a:r>
            <a:r>
              <a:rPr lang="en-GB" sz="3200" dirty="0">
                <a:solidFill>
                  <a:srgbClr val="FFC000"/>
                </a:solidFill>
              </a:rPr>
              <a:t> </a:t>
            </a:r>
            <a:br>
              <a:rPr lang="en-US" sz="3600" b="1" dirty="0">
                <a:solidFill>
                  <a:srgbClr val="FFC000"/>
                </a:solidFill>
                <a:latin typeface="Antonio" charset="0"/>
                <a:ea typeface="Antonio" charset="0"/>
                <a:cs typeface="Antonio" charset="0"/>
              </a:rPr>
            </a:br>
            <a:endParaRPr lang="en-US" sz="3600" b="1" dirty="0">
              <a:solidFill>
                <a:srgbClr val="FFC000"/>
              </a:solidFill>
              <a:latin typeface="Antonio" charset="0"/>
              <a:ea typeface="Antonio" charset="0"/>
              <a:cs typeface="Antonio" charset="0"/>
            </a:endParaRPr>
          </a:p>
        </p:txBody>
      </p:sp>
      <p:sp>
        <p:nvSpPr>
          <p:cNvPr id="3" name="Subtitle 2">
            <a:extLst>
              <a:ext uri="{FF2B5EF4-FFF2-40B4-BE49-F238E27FC236}">
                <a16:creationId xmlns:a16="http://schemas.microsoft.com/office/drawing/2014/main" id="{E84C61E4-9926-9A96-99A6-BC682B9CA8FE}"/>
              </a:ext>
            </a:extLst>
          </p:cNvPr>
          <p:cNvSpPr>
            <a:spLocks noGrp="1"/>
          </p:cNvSpPr>
          <p:nvPr>
            <p:ph type="subTitle" idx="1"/>
          </p:nvPr>
        </p:nvSpPr>
        <p:spPr>
          <a:xfrm>
            <a:off x="131652" y="1592494"/>
            <a:ext cx="11928696" cy="4710702"/>
          </a:xfrm>
        </p:spPr>
        <p:txBody>
          <a:bodyPr>
            <a:normAutofit fontScale="70000" lnSpcReduction="20000"/>
          </a:bodyPr>
          <a:lstStyle/>
          <a:p>
            <a:pPr algn="l"/>
            <a:r>
              <a:rPr lang="en-GB" sz="3200" b="0" i="0" dirty="0">
                <a:effectLst/>
              </a:rPr>
              <a:t>You automatically get copyright protection when you create:</a:t>
            </a:r>
          </a:p>
          <a:p>
            <a:pPr algn="l"/>
            <a:endParaRPr lang="en-GB" sz="3200" b="0" i="0" dirty="0">
              <a:effectLst/>
            </a:endParaRPr>
          </a:p>
          <a:p>
            <a:pPr algn="l">
              <a:buFont typeface="Arial" panose="020B0604020202020204" pitchFamily="34" charset="0"/>
              <a:buChar char="•"/>
            </a:pPr>
            <a:r>
              <a:rPr lang="en-GB" sz="3200" b="0" i="0" dirty="0">
                <a:effectLst/>
              </a:rPr>
              <a:t> An original literary, dramatic, musical and artistic work, including illustration and photography</a:t>
            </a:r>
          </a:p>
          <a:p>
            <a:pPr algn="l">
              <a:buFont typeface="Arial" panose="020B0604020202020204" pitchFamily="34" charset="0"/>
              <a:buChar char="•"/>
            </a:pPr>
            <a:endParaRPr lang="en-GB" sz="3200" b="0" i="0" dirty="0">
              <a:effectLst/>
            </a:endParaRPr>
          </a:p>
          <a:p>
            <a:pPr algn="l">
              <a:buFont typeface="Arial" panose="020B0604020202020204" pitchFamily="34" charset="0"/>
              <a:buChar char="•"/>
            </a:pPr>
            <a:r>
              <a:rPr lang="en-GB" sz="3200" b="0" i="0" dirty="0">
                <a:effectLst/>
              </a:rPr>
              <a:t> An original non-literary written work, such as software, web content and databases</a:t>
            </a:r>
          </a:p>
          <a:p>
            <a:pPr algn="l">
              <a:buFont typeface="Arial" panose="020B0604020202020204" pitchFamily="34" charset="0"/>
              <a:buChar char="•"/>
            </a:pPr>
            <a:endParaRPr lang="en-GB" sz="3200" b="0" i="0" dirty="0">
              <a:effectLst/>
            </a:endParaRPr>
          </a:p>
          <a:p>
            <a:pPr algn="l">
              <a:buFont typeface="Arial" panose="020B0604020202020204" pitchFamily="34" charset="0"/>
              <a:buChar char="•"/>
            </a:pPr>
            <a:r>
              <a:rPr lang="en-GB" sz="3200" b="0" i="0" dirty="0">
                <a:effectLst/>
              </a:rPr>
              <a:t> A sound and music recordings</a:t>
            </a:r>
          </a:p>
          <a:p>
            <a:pPr algn="l">
              <a:buFont typeface="Arial" panose="020B0604020202020204" pitchFamily="34" charset="0"/>
              <a:buChar char="•"/>
            </a:pPr>
            <a:endParaRPr lang="en-GB" sz="3200" b="0" i="0" dirty="0">
              <a:effectLst/>
            </a:endParaRPr>
          </a:p>
          <a:p>
            <a:pPr algn="l">
              <a:buFont typeface="Arial" panose="020B0604020202020204" pitchFamily="34" charset="0"/>
              <a:buChar char="•"/>
            </a:pPr>
            <a:r>
              <a:rPr lang="en-GB" sz="3200" b="0" i="0" dirty="0">
                <a:effectLst/>
              </a:rPr>
              <a:t> A film and television recordings</a:t>
            </a:r>
          </a:p>
          <a:p>
            <a:pPr algn="l">
              <a:buFont typeface="Arial" panose="020B0604020202020204" pitchFamily="34" charset="0"/>
              <a:buChar char="•"/>
            </a:pPr>
            <a:endParaRPr lang="en-GB" sz="3200" b="0" i="0" dirty="0">
              <a:effectLst/>
            </a:endParaRPr>
          </a:p>
          <a:p>
            <a:pPr algn="l">
              <a:buFont typeface="Arial" panose="020B0604020202020204" pitchFamily="34" charset="0"/>
              <a:buChar char="•"/>
            </a:pPr>
            <a:r>
              <a:rPr lang="en-GB" sz="3200" dirty="0"/>
              <a:t> A B</a:t>
            </a:r>
            <a:r>
              <a:rPr lang="en-GB" sz="3200" b="0" i="0" dirty="0">
                <a:effectLst/>
              </a:rPr>
              <a:t>roadcast</a:t>
            </a:r>
          </a:p>
          <a:p>
            <a:pPr algn="l">
              <a:buFont typeface="Arial" panose="020B0604020202020204" pitchFamily="34" charset="0"/>
              <a:buChar char="•"/>
            </a:pPr>
            <a:endParaRPr lang="en-GB" sz="3200" b="0" i="0" dirty="0">
              <a:effectLst/>
            </a:endParaRPr>
          </a:p>
          <a:p>
            <a:pPr algn="l">
              <a:buFont typeface="Arial" panose="020B0604020202020204" pitchFamily="34" charset="0"/>
              <a:buChar char="•"/>
            </a:pPr>
            <a:r>
              <a:rPr lang="en-GB" sz="3200" dirty="0"/>
              <a:t> T</a:t>
            </a:r>
            <a:r>
              <a:rPr lang="en-GB" sz="3200" b="0" i="0" dirty="0">
                <a:effectLst/>
              </a:rPr>
              <a:t>he layout of published editions of written, dramatic and musical works</a:t>
            </a:r>
          </a:p>
          <a:p>
            <a:pPr algn="l">
              <a:buFont typeface="Arial" panose="020B0604020202020204" pitchFamily="34" charset="0"/>
              <a:buChar char="•"/>
            </a:pPr>
            <a:endParaRPr lang="en-GB" sz="3200" b="0" i="0" dirty="0">
              <a:effectLst/>
            </a:endParaRPr>
          </a:p>
          <a:p>
            <a:pPr algn="l"/>
            <a:endParaRPr lang="en-GB" sz="3200" b="0" i="0" dirty="0">
              <a:effectLst/>
            </a:endParaRPr>
          </a:p>
          <a:p>
            <a:pPr marL="106363" eaLnBrk="1" hangingPunct="1">
              <a:lnSpc>
                <a:spcPct val="95000"/>
              </a:lnSpc>
              <a:spcBef>
                <a:spcPts val="400"/>
              </a:spcBef>
              <a:buSzPct val="45000"/>
              <a:tabLst>
                <a:tab pos="1000125" algn="l"/>
                <a:tab pos="1914525" algn="l"/>
                <a:tab pos="2828925" algn="l"/>
                <a:tab pos="3743325" algn="l"/>
                <a:tab pos="4657725" algn="l"/>
                <a:tab pos="5572125" algn="l"/>
                <a:tab pos="6486525" algn="l"/>
                <a:tab pos="7400925" algn="l"/>
                <a:tab pos="8315325" algn="l"/>
                <a:tab pos="9229725" algn="l"/>
                <a:tab pos="10144125" algn="l"/>
              </a:tabLst>
            </a:pPr>
            <a:endParaRPr lang="en-GB" sz="3200" b="0" i="0" dirty="0">
              <a:effectLst/>
              <a:latin typeface="+mj-lt"/>
            </a:endParaRPr>
          </a:p>
        </p:txBody>
      </p:sp>
    </p:spTree>
    <p:extLst>
      <p:ext uri="{BB962C8B-B14F-4D97-AF65-F5344CB8AC3E}">
        <p14:creationId xmlns:p14="http://schemas.microsoft.com/office/powerpoint/2010/main" val="11764013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8C461-8A7C-474E-82AC-9A5A58609475}"/>
              </a:ext>
            </a:extLst>
          </p:cNvPr>
          <p:cNvSpPr>
            <a:spLocks noGrp="1"/>
          </p:cNvSpPr>
          <p:nvPr>
            <p:ph type="title"/>
          </p:nvPr>
        </p:nvSpPr>
        <p:spPr>
          <a:xfrm>
            <a:off x="256854" y="274640"/>
            <a:ext cx="9953946" cy="581086"/>
          </a:xfrm>
        </p:spPr>
        <p:txBody>
          <a:bodyPr>
            <a:normAutofit/>
          </a:bodyPr>
          <a:lstStyle/>
          <a:p>
            <a:pPr algn="ctr"/>
            <a:r>
              <a:rPr lang="en-US" altLang="en-US" sz="3600" dirty="0">
                <a:solidFill>
                  <a:srgbClr val="FFC000"/>
                </a:solidFill>
                <a:cs typeface="Arial" charset="0"/>
              </a:rPr>
              <a:t>Trademarks </a:t>
            </a:r>
            <a:r>
              <a:rPr lang="en-GB" altLang="en-US" sz="3600" dirty="0">
                <a:solidFill>
                  <a:srgbClr val="FFC000"/>
                </a:solidFill>
              </a:rPr>
              <a:t>Act 1994</a:t>
            </a:r>
            <a:endParaRPr lang="en-GB" sz="3600" dirty="0">
              <a:solidFill>
                <a:srgbClr val="FFC000"/>
              </a:solidFill>
            </a:endParaRPr>
          </a:p>
        </p:txBody>
      </p:sp>
      <p:sp>
        <p:nvSpPr>
          <p:cNvPr id="3" name="Content Placeholder 2">
            <a:extLst>
              <a:ext uri="{FF2B5EF4-FFF2-40B4-BE49-F238E27FC236}">
                <a16:creationId xmlns:a16="http://schemas.microsoft.com/office/drawing/2014/main" id="{112CE275-4A52-4351-B4A4-A47A357B9EB9}"/>
              </a:ext>
            </a:extLst>
          </p:cNvPr>
          <p:cNvSpPr>
            <a:spLocks noGrp="1"/>
          </p:cNvSpPr>
          <p:nvPr>
            <p:ph idx="1"/>
          </p:nvPr>
        </p:nvSpPr>
        <p:spPr>
          <a:xfrm>
            <a:off x="154112" y="1216120"/>
            <a:ext cx="3786489" cy="5367242"/>
          </a:xfrm>
        </p:spPr>
        <p:txBody>
          <a:bodyPr>
            <a:normAutofit fontScale="55000" lnSpcReduction="20000"/>
          </a:bodyPr>
          <a:lstStyle/>
          <a:p>
            <a:endParaRPr lang="en-GB" altLang="en-US" sz="1600" dirty="0"/>
          </a:p>
          <a:p>
            <a:pPr algn="just">
              <a:lnSpc>
                <a:spcPct val="170000"/>
              </a:lnSpc>
            </a:pPr>
            <a:r>
              <a:rPr lang="en-GB" altLang="en-US" sz="2300" dirty="0"/>
              <a:t>Definition- </a:t>
            </a:r>
            <a:r>
              <a:rPr lang="en-GB" sz="2300" dirty="0"/>
              <a:t>Any word, phrase, symbol, design, combination of colours, product configuration, group of letters/numbers, or combination of all these elements, used by a company to identify its goods &amp; services and distinguish from others. </a:t>
            </a:r>
          </a:p>
          <a:p>
            <a:pPr algn="just">
              <a:lnSpc>
                <a:spcPct val="170000"/>
              </a:lnSpc>
            </a:pPr>
            <a:endParaRPr lang="en-GB" sz="2300" dirty="0"/>
          </a:p>
          <a:p>
            <a:pPr algn="just">
              <a:lnSpc>
                <a:spcPct val="170000"/>
              </a:lnSpc>
            </a:pPr>
            <a:endParaRPr lang="en-GB" sz="2300" dirty="0"/>
          </a:p>
          <a:p>
            <a:pPr algn="just">
              <a:lnSpc>
                <a:spcPct val="170000"/>
              </a:lnSpc>
            </a:pPr>
            <a:endParaRPr lang="en-GB" sz="2300" dirty="0"/>
          </a:p>
          <a:p>
            <a:endParaRPr lang="en-GB" sz="2300" dirty="0"/>
          </a:p>
          <a:p>
            <a:endParaRPr lang="en-GB" sz="2300" dirty="0"/>
          </a:p>
          <a:p>
            <a:endParaRPr lang="en-GB" sz="2300" dirty="0"/>
          </a:p>
          <a:p>
            <a:endParaRPr lang="en-GB" sz="1600" dirty="0"/>
          </a:p>
          <a:p>
            <a:endParaRPr lang="en-GB" sz="1600" dirty="0"/>
          </a:p>
          <a:p>
            <a:endParaRPr lang="en-GB" sz="1600" dirty="0"/>
          </a:p>
          <a:p>
            <a:endParaRPr lang="en-GB" sz="1600" dirty="0"/>
          </a:p>
          <a:p>
            <a:endParaRPr lang="en-GB" sz="1600" dirty="0"/>
          </a:p>
          <a:p>
            <a:r>
              <a:rPr lang="en-GB" altLang="en-US" sz="1600" dirty="0"/>
              <a:t>Legislation-</a:t>
            </a:r>
            <a:r>
              <a:rPr lang="en-GB" sz="1600" dirty="0"/>
              <a:t> Trademarks Act 1994 </a:t>
            </a:r>
          </a:p>
          <a:p>
            <a:pPr marL="0" indent="0">
              <a:buNone/>
            </a:pPr>
            <a:r>
              <a:rPr lang="en-GB" sz="1600" dirty="0"/>
              <a:t> </a:t>
            </a:r>
            <a:r>
              <a:rPr lang="en-GB" sz="1600" dirty="0">
                <a:hlinkClick r:id="rId2"/>
              </a:rPr>
              <a:t>http://www.legislation.gov.uk/ukpga/1994/26/contents</a:t>
            </a:r>
            <a:endParaRPr lang="en-GB" sz="1600" dirty="0"/>
          </a:p>
          <a:p>
            <a:endParaRPr lang="en-GB" sz="1600" dirty="0"/>
          </a:p>
        </p:txBody>
      </p:sp>
      <p:pic>
        <p:nvPicPr>
          <p:cNvPr id="5" name="Picture 4" descr="A sign on the side of a building&#10;&#10;Description automatically generated">
            <a:extLst>
              <a:ext uri="{FF2B5EF4-FFF2-40B4-BE49-F238E27FC236}">
                <a16:creationId xmlns:a16="http://schemas.microsoft.com/office/drawing/2014/main" id="{1F4D4645-6D2D-4836-A56A-281CF46255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4078" y="3986877"/>
            <a:ext cx="2224087" cy="2590799"/>
          </a:xfrm>
          <a:prstGeom prst="rect">
            <a:avLst/>
          </a:prstGeom>
        </p:spPr>
      </p:pic>
      <p:pic>
        <p:nvPicPr>
          <p:cNvPr id="7" name="Picture 6" descr="A picture containing bottle, food, sign, truck&#10;&#10;Description automatically generated">
            <a:extLst>
              <a:ext uri="{FF2B5EF4-FFF2-40B4-BE49-F238E27FC236}">
                <a16:creationId xmlns:a16="http://schemas.microsoft.com/office/drawing/2014/main" id="{AA561ECE-38CB-4808-9D8D-BF6DDE35D0D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24078" y="1287419"/>
            <a:ext cx="2224087" cy="2407444"/>
          </a:xfrm>
          <a:prstGeom prst="rect">
            <a:avLst/>
          </a:prstGeom>
        </p:spPr>
      </p:pic>
      <p:pic>
        <p:nvPicPr>
          <p:cNvPr id="10" name="Picture 9">
            <a:extLst>
              <a:ext uri="{FF2B5EF4-FFF2-40B4-BE49-F238E27FC236}">
                <a16:creationId xmlns:a16="http://schemas.microsoft.com/office/drawing/2014/main" id="{911B76A6-1F68-4785-8CC3-646D49F9BFA1}"/>
              </a:ext>
            </a:extLst>
          </p:cNvPr>
          <p:cNvPicPr>
            <a:picLocks noChangeAspect="1"/>
          </p:cNvPicPr>
          <p:nvPr/>
        </p:nvPicPr>
        <p:blipFill>
          <a:blip r:embed="rId5">
            <a:lum/>
            <a:alphaModFix/>
          </a:blip>
          <a:srcRect/>
          <a:stretch>
            <a:fillRect/>
          </a:stretch>
        </p:blipFill>
        <p:spPr>
          <a:xfrm>
            <a:off x="7727533" y="3607237"/>
            <a:ext cx="2525616" cy="1416826"/>
          </a:xfrm>
          <a:prstGeom prst="rect">
            <a:avLst/>
          </a:prstGeom>
          <a:noFill/>
          <a:ln>
            <a:noFill/>
          </a:ln>
        </p:spPr>
      </p:pic>
      <p:pic>
        <p:nvPicPr>
          <p:cNvPr id="6" name="Picture 5" descr="A close up of a bag&#10;&#10;Description automatically generated">
            <a:extLst>
              <a:ext uri="{FF2B5EF4-FFF2-40B4-BE49-F238E27FC236}">
                <a16:creationId xmlns:a16="http://schemas.microsoft.com/office/drawing/2014/main" id="{1FAED069-D83D-4030-AF92-9010783E1DA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008669" y="1287419"/>
            <a:ext cx="1963344" cy="1963344"/>
          </a:xfrm>
          <a:prstGeom prst="rect">
            <a:avLst/>
          </a:prstGeom>
        </p:spPr>
      </p:pic>
    </p:spTree>
    <p:extLst>
      <p:ext uri="{BB962C8B-B14F-4D97-AF65-F5344CB8AC3E}">
        <p14:creationId xmlns:p14="http://schemas.microsoft.com/office/powerpoint/2010/main" val="5478465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4A5C9-1450-4C9F-AE07-E95BBFF1D21E}"/>
              </a:ext>
            </a:extLst>
          </p:cNvPr>
          <p:cNvSpPr>
            <a:spLocks noGrp="1"/>
          </p:cNvSpPr>
          <p:nvPr>
            <p:ph type="title"/>
          </p:nvPr>
        </p:nvSpPr>
        <p:spPr>
          <a:xfrm>
            <a:off x="154111" y="986318"/>
            <a:ext cx="3924729" cy="1253447"/>
          </a:xfrm>
        </p:spPr>
        <p:txBody>
          <a:bodyPr>
            <a:normAutofit/>
          </a:bodyPr>
          <a:lstStyle/>
          <a:p>
            <a:r>
              <a:rPr lang="en-GB" sz="3600" dirty="0">
                <a:solidFill>
                  <a:srgbClr val="FFC000"/>
                </a:solidFill>
              </a:rPr>
              <a:t>Trademarks Act 1994 (</a:t>
            </a:r>
            <a:r>
              <a:rPr lang="en-GB" sz="3600" dirty="0" err="1">
                <a:solidFill>
                  <a:srgbClr val="FFC000"/>
                </a:solidFill>
              </a:rPr>
              <a:t>cont</a:t>
            </a:r>
            <a:r>
              <a:rPr lang="en-GB" sz="3600" dirty="0">
                <a:solidFill>
                  <a:srgbClr val="FFC000"/>
                </a:solidFill>
              </a:rPr>
              <a:t>)</a:t>
            </a:r>
          </a:p>
        </p:txBody>
      </p:sp>
      <p:sp>
        <p:nvSpPr>
          <p:cNvPr id="3" name="Content Placeholder 2">
            <a:extLst>
              <a:ext uri="{FF2B5EF4-FFF2-40B4-BE49-F238E27FC236}">
                <a16:creationId xmlns:a16="http://schemas.microsoft.com/office/drawing/2014/main" id="{E0D2AF5B-E989-4CD1-8EBE-CF55D4247FA9}"/>
              </a:ext>
            </a:extLst>
          </p:cNvPr>
          <p:cNvSpPr>
            <a:spLocks noGrp="1"/>
          </p:cNvSpPr>
          <p:nvPr>
            <p:ph idx="1"/>
          </p:nvPr>
        </p:nvSpPr>
        <p:spPr>
          <a:xfrm>
            <a:off x="4325419" y="986319"/>
            <a:ext cx="7366571" cy="4243228"/>
          </a:xfrm>
        </p:spPr>
        <p:txBody>
          <a:bodyPr>
            <a:normAutofit fontScale="77500" lnSpcReduction="20000"/>
          </a:bodyPr>
          <a:lstStyle/>
          <a:p>
            <a:pPr marL="0" indent="0">
              <a:lnSpc>
                <a:spcPct val="170000"/>
              </a:lnSpc>
              <a:buNone/>
            </a:pPr>
            <a:r>
              <a:rPr lang="en-US" altLang="en-US" sz="2200" dirty="0">
                <a:cs typeface="Times New Roman" panose="02020603050405020304" pitchFamily="18" charset="0"/>
              </a:rPr>
              <a:t>TMs need to be registered </a:t>
            </a:r>
            <a:r>
              <a:rPr lang="en-GB" sz="2200" dirty="0">
                <a:cs typeface="Times New Roman" panose="02020603050405020304" pitchFamily="18" charset="0"/>
              </a:rPr>
              <a:t>for </a:t>
            </a:r>
            <a:r>
              <a:rPr lang="en-US" sz="2200" dirty="0">
                <a:cs typeface="Times New Roman" panose="02020603050405020304" pitchFamily="18" charset="0"/>
              </a:rPr>
              <a:t>p</a:t>
            </a:r>
            <a:r>
              <a:rPr lang="en-US" altLang="en-US" sz="2200" dirty="0">
                <a:cs typeface="Times New Roman" panose="02020603050405020304" pitchFamily="18" charset="0"/>
              </a:rPr>
              <a:t>rotection and </a:t>
            </a:r>
            <a:r>
              <a:rPr lang="en-GB" sz="2200" dirty="0">
                <a:cs typeface="Times New Roman" panose="02020603050405020304" pitchFamily="18" charset="0"/>
              </a:rPr>
              <a:t>performs 4 functions:</a:t>
            </a:r>
            <a:endParaRPr lang="en-US" sz="1600" dirty="0">
              <a:cs typeface="Times New Roman" panose="02020603050405020304" pitchFamily="18" charset="0"/>
            </a:endParaRPr>
          </a:p>
          <a:p>
            <a:pPr algn="l">
              <a:lnSpc>
                <a:spcPct val="170000"/>
              </a:lnSpc>
              <a:buFont typeface="Arial" panose="020B0604020202020204" pitchFamily="34" charset="0"/>
              <a:buChar char="•"/>
            </a:pPr>
            <a:r>
              <a:rPr lang="en-GB" sz="2600" dirty="0"/>
              <a:t>Origin: It identifies the product and its origin</a:t>
            </a:r>
          </a:p>
          <a:p>
            <a:pPr algn="l">
              <a:lnSpc>
                <a:spcPct val="170000"/>
              </a:lnSpc>
              <a:buFont typeface="Arial" panose="020B0604020202020204" pitchFamily="34" charset="0"/>
              <a:buChar char="•"/>
            </a:pPr>
            <a:r>
              <a:rPr lang="en-GB" sz="2600" dirty="0"/>
              <a:t>Guarantee function: It proposes to guarantee its quality</a:t>
            </a:r>
          </a:p>
          <a:p>
            <a:pPr algn="l">
              <a:lnSpc>
                <a:spcPct val="170000"/>
              </a:lnSpc>
              <a:buFont typeface="Arial" panose="020B0604020202020204" pitchFamily="34" charset="0"/>
              <a:buChar char="•"/>
            </a:pPr>
            <a:r>
              <a:rPr lang="en-GB" sz="2600" dirty="0"/>
              <a:t>Advertising: It advertises the product. The trademark represents the product</a:t>
            </a:r>
          </a:p>
          <a:p>
            <a:pPr algn="l">
              <a:lnSpc>
                <a:spcPct val="170000"/>
              </a:lnSpc>
              <a:buFont typeface="Arial" panose="020B0604020202020204" pitchFamily="34" charset="0"/>
              <a:buChar char="•"/>
            </a:pPr>
            <a:r>
              <a:rPr lang="en-GB" sz="2600" dirty="0"/>
              <a:t>Product differentiation: It creates an image of the product in the minds of the public particularly the consumers or the prospective consumers of such goods.</a:t>
            </a:r>
          </a:p>
          <a:p>
            <a:endParaRPr lang="en-GB" dirty="0"/>
          </a:p>
        </p:txBody>
      </p:sp>
    </p:spTree>
    <p:extLst>
      <p:ext uri="{BB962C8B-B14F-4D97-AF65-F5344CB8AC3E}">
        <p14:creationId xmlns:p14="http://schemas.microsoft.com/office/powerpoint/2010/main" val="27964318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4A5C9-1450-4C9F-AE07-E95BBFF1D21E}"/>
              </a:ext>
            </a:extLst>
          </p:cNvPr>
          <p:cNvSpPr>
            <a:spLocks noGrp="1"/>
          </p:cNvSpPr>
          <p:nvPr>
            <p:ph type="title"/>
          </p:nvPr>
        </p:nvSpPr>
        <p:spPr>
          <a:xfrm>
            <a:off x="174662" y="1253446"/>
            <a:ext cx="3688422" cy="1027417"/>
          </a:xfrm>
        </p:spPr>
        <p:txBody>
          <a:bodyPr>
            <a:normAutofit fontScale="90000"/>
          </a:bodyPr>
          <a:lstStyle/>
          <a:p>
            <a:r>
              <a:rPr lang="en-GB" sz="3600" dirty="0">
                <a:solidFill>
                  <a:srgbClr val="FFC000"/>
                </a:solidFill>
              </a:rPr>
              <a:t>Trademarks Act 1994 (</a:t>
            </a:r>
            <a:r>
              <a:rPr lang="en-GB" sz="3600" dirty="0" err="1">
                <a:solidFill>
                  <a:srgbClr val="FFC000"/>
                </a:solidFill>
              </a:rPr>
              <a:t>cont</a:t>
            </a:r>
            <a:r>
              <a:rPr lang="en-GB" sz="3600" dirty="0">
                <a:solidFill>
                  <a:srgbClr val="FFC000"/>
                </a:solidFill>
              </a:rPr>
              <a:t>)</a:t>
            </a:r>
            <a:br>
              <a:rPr lang="en-GB" sz="3600" dirty="0">
                <a:solidFill>
                  <a:srgbClr val="FFC000"/>
                </a:solidFill>
              </a:rPr>
            </a:br>
            <a:br>
              <a:rPr lang="en-GB" sz="3600" dirty="0">
                <a:solidFill>
                  <a:srgbClr val="FFC000"/>
                </a:solidFill>
              </a:rPr>
            </a:br>
            <a:br>
              <a:rPr lang="en-GB" sz="3600" dirty="0">
                <a:solidFill>
                  <a:srgbClr val="FFC000"/>
                </a:solidFill>
              </a:rPr>
            </a:br>
            <a:br>
              <a:rPr lang="en-GB" sz="3600" dirty="0">
                <a:solidFill>
                  <a:srgbClr val="FFC000"/>
                </a:solidFill>
              </a:rPr>
            </a:br>
            <a:endParaRPr lang="en-GB" sz="3600" dirty="0">
              <a:solidFill>
                <a:srgbClr val="FFC000"/>
              </a:solidFill>
            </a:endParaRPr>
          </a:p>
        </p:txBody>
      </p:sp>
      <p:sp>
        <p:nvSpPr>
          <p:cNvPr id="3" name="Content Placeholder 2">
            <a:extLst>
              <a:ext uri="{FF2B5EF4-FFF2-40B4-BE49-F238E27FC236}">
                <a16:creationId xmlns:a16="http://schemas.microsoft.com/office/drawing/2014/main" id="{E0D2AF5B-E989-4CD1-8EBE-CF55D4247FA9}"/>
              </a:ext>
            </a:extLst>
          </p:cNvPr>
          <p:cNvSpPr>
            <a:spLocks noGrp="1"/>
          </p:cNvSpPr>
          <p:nvPr>
            <p:ph idx="1"/>
          </p:nvPr>
        </p:nvSpPr>
        <p:spPr>
          <a:xfrm>
            <a:off x="4376790" y="1428108"/>
            <a:ext cx="7640548" cy="3996647"/>
          </a:xfrm>
        </p:spPr>
        <p:txBody>
          <a:bodyPr>
            <a:normAutofit fontScale="85000" lnSpcReduction="20000"/>
          </a:bodyPr>
          <a:lstStyle/>
          <a:p>
            <a:pPr marL="0" lvl="0" indent="0" algn="just">
              <a:buNone/>
            </a:pPr>
            <a:r>
              <a:rPr lang="en-US" sz="2400" dirty="0">
                <a:cs typeface="Times New Roman" panose="02020603050405020304" pitchFamily="18" charset="0"/>
              </a:rPr>
              <a:t>For a valid registration 4 requirements:</a:t>
            </a:r>
          </a:p>
          <a:p>
            <a:pPr marL="0" indent="0" algn="just">
              <a:buNone/>
            </a:pPr>
            <a:endParaRPr lang="en-US" sz="2400" dirty="0">
              <a:cs typeface="Times New Roman" panose="02020603050405020304" pitchFamily="18" charset="0"/>
            </a:endParaRPr>
          </a:p>
          <a:p>
            <a:pPr marL="0" indent="0" algn="just">
              <a:buNone/>
            </a:pPr>
            <a:r>
              <a:rPr lang="en-US" sz="2400" dirty="0">
                <a:cs typeface="Times New Roman" panose="02020603050405020304" pitchFamily="18" charset="0"/>
              </a:rPr>
              <a:t>(a) should be capable of graphic representation</a:t>
            </a:r>
          </a:p>
          <a:p>
            <a:pPr marL="0" indent="0" algn="just">
              <a:buNone/>
            </a:pPr>
            <a:endParaRPr lang="en-US" sz="2400" dirty="0">
              <a:cs typeface="Times New Roman" panose="02020603050405020304" pitchFamily="18" charset="0"/>
            </a:endParaRPr>
          </a:p>
          <a:p>
            <a:pPr marL="0" indent="0" algn="just">
              <a:buNone/>
            </a:pPr>
            <a:r>
              <a:rPr lang="en-US" sz="2400" dirty="0">
                <a:cs typeface="Times New Roman" panose="02020603050405020304" pitchFamily="18" charset="0"/>
              </a:rPr>
              <a:t>(b) has the capacity to distinguish the goods and services of one company from another</a:t>
            </a:r>
          </a:p>
          <a:p>
            <a:pPr marL="0" indent="0" algn="just">
              <a:buNone/>
            </a:pPr>
            <a:endParaRPr lang="en-US" sz="2400" dirty="0">
              <a:cs typeface="Times New Roman" panose="02020603050405020304" pitchFamily="18" charset="0"/>
            </a:endParaRPr>
          </a:p>
          <a:p>
            <a:pPr marL="0" indent="0" algn="just">
              <a:buNone/>
            </a:pPr>
            <a:r>
              <a:rPr lang="en-US" sz="2400" dirty="0">
                <a:cs typeface="Times New Roman" panose="02020603050405020304" pitchFamily="18" charset="0"/>
              </a:rPr>
              <a:t>(c) must not fall within the absolute grounds of refusal</a:t>
            </a:r>
          </a:p>
          <a:p>
            <a:pPr marL="0" indent="0" algn="just">
              <a:buNone/>
            </a:pPr>
            <a:endParaRPr lang="en-US" sz="2400" dirty="0">
              <a:cs typeface="Times New Roman" panose="02020603050405020304" pitchFamily="18" charset="0"/>
            </a:endParaRPr>
          </a:p>
          <a:p>
            <a:pPr marL="0" indent="0" algn="just">
              <a:buNone/>
            </a:pPr>
            <a:r>
              <a:rPr lang="en-US" sz="2400" dirty="0">
                <a:cs typeface="Times New Roman" panose="02020603050405020304" pitchFamily="18" charset="0"/>
              </a:rPr>
              <a:t>(d) must not fall within the relative grounds for refusal </a:t>
            </a:r>
          </a:p>
          <a:p>
            <a:pPr marL="0" indent="0" algn="just">
              <a:buNone/>
            </a:pPr>
            <a:r>
              <a:rPr lang="en-US" sz="2400" dirty="0">
                <a:cs typeface="Times New Roman" panose="02020603050405020304" pitchFamily="18" charset="0"/>
              </a:rPr>
              <a:t> </a:t>
            </a:r>
          </a:p>
          <a:p>
            <a:pPr marL="0" indent="0" algn="just">
              <a:buNone/>
            </a:pPr>
            <a:r>
              <a:rPr lang="en-US" sz="2400" dirty="0">
                <a:cs typeface="Times New Roman" panose="02020603050405020304" pitchFamily="18" charset="0"/>
              </a:rPr>
              <a:t>(e) Duration is indefinite</a:t>
            </a:r>
          </a:p>
          <a:p>
            <a:pPr lvl="0" algn="just"/>
            <a:endParaRPr lang="en-US" sz="2400" dirty="0">
              <a:cs typeface="Times New Roman" panose="02020603050405020304" pitchFamily="18" charset="0"/>
            </a:endParaRPr>
          </a:p>
        </p:txBody>
      </p:sp>
    </p:spTree>
    <p:extLst>
      <p:ext uri="{BB962C8B-B14F-4D97-AF65-F5344CB8AC3E}">
        <p14:creationId xmlns:p14="http://schemas.microsoft.com/office/powerpoint/2010/main" val="12012920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BB311-CA3D-44B0-A158-47C161145984}"/>
              </a:ext>
            </a:extLst>
          </p:cNvPr>
          <p:cNvSpPr>
            <a:spLocks noGrp="1"/>
          </p:cNvSpPr>
          <p:nvPr>
            <p:ph type="title"/>
          </p:nvPr>
        </p:nvSpPr>
        <p:spPr>
          <a:xfrm>
            <a:off x="493160" y="1171254"/>
            <a:ext cx="3020602" cy="791110"/>
          </a:xfrm>
        </p:spPr>
        <p:txBody>
          <a:bodyPr>
            <a:normAutofit/>
          </a:bodyPr>
          <a:lstStyle/>
          <a:p>
            <a:r>
              <a:rPr lang="en-US" altLang="en-US" sz="4000" dirty="0">
                <a:solidFill>
                  <a:srgbClr val="FFC000"/>
                </a:solidFill>
              </a:rPr>
              <a:t>Patents</a:t>
            </a:r>
            <a:endParaRPr lang="en-GB" sz="4000" dirty="0">
              <a:solidFill>
                <a:srgbClr val="FFC000"/>
              </a:solidFill>
            </a:endParaRPr>
          </a:p>
        </p:txBody>
      </p:sp>
      <p:sp>
        <p:nvSpPr>
          <p:cNvPr id="3" name="Content Placeholder 2">
            <a:extLst>
              <a:ext uri="{FF2B5EF4-FFF2-40B4-BE49-F238E27FC236}">
                <a16:creationId xmlns:a16="http://schemas.microsoft.com/office/drawing/2014/main" id="{8620110F-AB98-44F4-9397-27180E8B49DE}"/>
              </a:ext>
            </a:extLst>
          </p:cNvPr>
          <p:cNvSpPr>
            <a:spLocks noGrp="1"/>
          </p:cNvSpPr>
          <p:nvPr>
            <p:ph idx="1"/>
          </p:nvPr>
        </p:nvSpPr>
        <p:spPr>
          <a:xfrm>
            <a:off x="4222678" y="2034282"/>
            <a:ext cx="7602877" cy="4671317"/>
          </a:xfrm>
        </p:spPr>
        <p:txBody>
          <a:bodyPr>
            <a:normAutofit fontScale="92500"/>
          </a:bodyPr>
          <a:lstStyle/>
          <a:p>
            <a:pPr marL="440822" indent="0" algn="just">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sz="2500" dirty="0"/>
              <a:t>Patent is an exclusive right granted for an invention</a:t>
            </a:r>
          </a:p>
          <a:p>
            <a:pPr marL="783722" indent="-342900" algn="just">
              <a:buSzPct val="45000"/>
              <a:buFont typeface="Wingdings" panose="05000000000000000000" pitchFamily="2"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en-GB" sz="2500" dirty="0"/>
          </a:p>
          <a:p>
            <a:pPr marL="440822" indent="0" algn="just">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sz="2500" dirty="0"/>
              <a:t>It is used to protect the way something works/the functionality, what it is made from, or used for or does</a:t>
            </a:r>
          </a:p>
          <a:p>
            <a:pPr marL="783722" indent="-342900" algn="just">
              <a:buSzPct val="45000"/>
              <a:buFont typeface="Wingdings" panose="05000000000000000000" pitchFamily="2"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en-GB" sz="2500" dirty="0"/>
          </a:p>
          <a:p>
            <a:pPr marL="440822" indent="0" algn="just">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sz="2500" dirty="0"/>
              <a:t>It is for a limited period, usually 20 years from filling</a:t>
            </a:r>
          </a:p>
          <a:p>
            <a:pPr marL="783722" indent="-342900" algn="just">
              <a:buSzPct val="45000"/>
              <a:buFont typeface="Wingdings" panose="05000000000000000000" pitchFamily="2"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en-GB" sz="2500" dirty="0"/>
          </a:p>
          <a:p>
            <a:pPr marL="440822" indent="0" algn="just">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sz="2500" dirty="0"/>
              <a:t>It gives the inventor the right to stop others from making, using or selling it without their permission.</a:t>
            </a:r>
            <a:br>
              <a:rPr lang="en-GB" sz="2500" dirty="0"/>
            </a:br>
            <a:endParaRPr lang="en-GB" sz="2500" dirty="0"/>
          </a:p>
          <a:p>
            <a:pPr marL="0" indent="0" algn="just">
              <a:buNone/>
            </a:pPr>
            <a:endParaRPr lang="en-GB" dirty="0">
              <a:cs typeface="Times New Roman" panose="02020603050405020304" pitchFamily="18" charset="0"/>
            </a:endParaRPr>
          </a:p>
          <a:p>
            <a:pPr algn="just"/>
            <a:endParaRPr lang="en-GB" sz="1600" dirty="0">
              <a:latin typeface="Times New Roman" panose="02020603050405020304" pitchFamily="18" charset="0"/>
              <a:cs typeface="Times New Roman" panose="02020603050405020304" pitchFamily="18" charset="0"/>
            </a:endParaRPr>
          </a:p>
          <a:p>
            <a:pPr algn="just"/>
            <a:endParaRPr lang="en-GB" sz="1600" dirty="0">
              <a:latin typeface="Times New Roman" panose="02020603050405020304" pitchFamily="18" charset="0"/>
              <a:cs typeface="Times New Roman" panose="02020603050405020304" pitchFamily="18" charset="0"/>
            </a:endParaRPr>
          </a:p>
          <a:p>
            <a:pPr algn="just"/>
            <a:endParaRPr lang="en-US" sz="1600" b="1" dirty="0">
              <a:latin typeface="Times New Roman" panose="02020603050405020304" pitchFamily="18" charset="0"/>
              <a:cs typeface="Times New Roman" panose="02020603050405020304" pitchFamily="18" charset="0"/>
            </a:endParaRPr>
          </a:p>
          <a:p>
            <a:pPr lvl="0" algn="just"/>
            <a:endParaRPr lang="en-US" sz="1600" dirty="0"/>
          </a:p>
          <a:p>
            <a:endParaRPr lang="en-GB" sz="1600" dirty="0"/>
          </a:p>
        </p:txBody>
      </p:sp>
    </p:spTree>
    <p:extLst>
      <p:ext uri="{BB962C8B-B14F-4D97-AF65-F5344CB8AC3E}">
        <p14:creationId xmlns:p14="http://schemas.microsoft.com/office/powerpoint/2010/main" val="20528979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BB311-CA3D-44B0-A158-47C161145984}"/>
              </a:ext>
            </a:extLst>
          </p:cNvPr>
          <p:cNvSpPr>
            <a:spLocks noGrp="1"/>
          </p:cNvSpPr>
          <p:nvPr>
            <p:ph type="title"/>
          </p:nvPr>
        </p:nvSpPr>
        <p:spPr>
          <a:xfrm>
            <a:off x="452064" y="1145083"/>
            <a:ext cx="3513762" cy="909747"/>
          </a:xfrm>
        </p:spPr>
        <p:txBody>
          <a:bodyPr>
            <a:normAutofit fontScale="90000"/>
          </a:bodyPr>
          <a:lstStyle/>
          <a:p>
            <a:r>
              <a:rPr lang="en-US" altLang="en-US" sz="3600" dirty="0">
                <a:solidFill>
                  <a:srgbClr val="FFC000"/>
                </a:solidFill>
              </a:rPr>
              <a:t>Design protection</a:t>
            </a:r>
            <a:endParaRPr lang="en-GB" sz="3600" dirty="0">
              <a:solidFill>
                <a:srgbClr val="FFC000"/>
              </a:solidFill>
            </a:endParaRPr>
          </a:p>
        </p:txBody>
      </p:sp>
      <p:sp>
        <p:nvSpPr>
          <p:cNvPr id="3" name="Content Placeholder 2">
            <a:extLst>
              <a:ext uri="{FF2B5EF4-FFF2-40B4-BE49-F238E27FC236}">
                <a16:creationId xmlns:a16="http://schemas.microsoft.com/office/drawing/2014/main" id="{8620110F-AB98-44F4-9397-27180E8B49DE}"/>
              </a:ext>
            </a:extLst>
          </p:cNvPr>
          <p:cNvSpPr>
            <a:spLocks noGrp="1"/>
          </p:cNvSpPr>
          <p:nvPr>
            <p:ph idx="1"/>
          </p:nvPr>
        </p:nvSpPr>
        <p:spPr>
          <a:xfrm>
            <a:off x="1981200" y="1600200"/>
            <a:ext cx="8229600" cy="5105400"/>
          </a:xfrm>
        </p:spPr>
        <p:txBody>
          <a:bodyPr>
            <a:normAutofit/>
          </a:bodyPr>
          <a:lstStyle/>
          <a:p>
            <a:pPr marL="0" indent="0" algn="just">
              <a:buNone/>
            </a:pPr>
            <a:endParaRPr lang="en-GB" dirty="0">
              <a:cs typeface="Times New Roman" panose="02020603050405020304" pitchFamily="18" charset="0"/>
            </a:endParaRPr>
          </a:p>
          <a:p>
            <a:pPr algn="just"/>
            <a:endParaRPr lang="en-GB" sz="1600" dirty="0">
              <a:latin typeface="Times New Roman" panose="02020603050405020304" pitchFamily="18" charset="0"/>
              <a:cs typeface="Times New Roman" panose="02020603050405020304" pitchFamily="18" charset="0"/>
            </a:endParaRPr>
          </a:p>
          <a:p>
            <a:pPr algn="just"/>
            <a:endParaRPr lang="en-GB" sz="1600" dirty="0">
              <a:latin typeface="Times New Roman" panose="02020603050405020304" pitchFamily="18" charset="0"/>
              <a:cs typeface="Times New Roman" panose="02020603050405020304" pitchFamily="18" charset="0"/>
            </a:endParaRPr>
          </a:p>
          <a:p>
            <a:pPr algn="just"/>
            <a:endParaRPr lang="en-US" sz="1600" b="1" dirty="0">
              <a:latin typeface="Times New Roman" panose="02020603050405020304" pitchFamily="18" charset="0"/>
              <a:cs typeface="Times New Roman" panose="02020603050405020304" pitchFamily="18" charset="0"/>
            </a:endParaRPr>
          </a:p>
          <a:p>
            <a:pPr lvl="0" algn="just"/>
            <a:endParaRPr lang="en-US" sz="1600" dirty="0"/>
          </a:p>
          <a:p>
            <a:endParaRPr lang="en-GB" sz="1600" dirty="0"/>
          </a:p>
        </p:txBody>
      </p:sp>
      <p:sp>
        <p:nvSpPr>
          <p:cNvPr id="5" name="TextBox 4">
            <a:extLst>
              <a:ext uri="{FF2B5EF4-FFF2-40B4-BE49-F238E27FC236}">
                <a16:creationId xmlns:a16="http://schemas.microsoft.com/office/drawing/2014/main" id="{0688B4C5-2667-471B-A68B-833A1DA55A1A}"/>
              </a:ext>
            </a:extLst>
          </p:cNvPr>
          <p:cNvSpPr txBox="1"/>
          <p:nvPr/>
        </p:nvSpPr>
        <p:spPr>
          <a:xfrm>
            <a:off x="4114800" y="1145084"/>
            <a:ext cx="7905964" cy="2805063"/>
          </a:xfrm>
          <a:prstGeom prst="rect">
            <a:avLst/>
          </a:prstGeom>
          <a:noFill/>
        </p:spPr>
        <p:txBody>
          <a:bodyPr wrap="square">
            <a:spAutoFit/>
          </a:bodyPr>
          <a:lstStyle/>
          <a:p>
            <a:pPr marL="440822" indent="-342900" algn="just">
              <a:lnSpc>
                <a:spcPct val="150000"/>
              </a:lnSpc>
              <a:buSzPct val="45000"/>
              <a:buFont typeface="Wingdings" panose="05000000000000000000" pitchFamily="2"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sz="2400" dirty="0">
                <a:solidFill>
                  <a:schemeClr val="bg1"/>
                </a:solidFill>
              </a:rPr>
              <a:t>Gives you exclusive rights to the design </a:t>
            </a:r>
          </a:p>
          <a:p>
            <a:pPr marL="440822" indent="-342900" algn="just">
              <a:lnSpc>
                <a:spcPct val="150000"/>
              </a:lnSpc>
              <a:buSzPct val="45000"/>
              <a:buFont typeface="Wingdings" panose="05000000000000000000" pitchFamily="2"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sz="2400" dirty="0">
                <a:solidFill>
                  <a:schemeClr val="bg1"/>
                </a:solidFill>
              </a:rPr>
              <a:t>most important criterion for a design registration is the 'individual nature' of the design</a:t>
            </a:r>
          </a:p>
          <a:p>
            <a:pPr marL="440822" indent="-342900" algn="just">
              <a:lnSpc>
                <a:spcPct val="150000"/>
              </a:lnSpc>
              <a:buSzPct val="45000"/>
              <a:buFont typeface="Wingdings" panose="05000000000000000000" pitchFamily="2"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sz="2400" dirty="0">
                <a:solidFill>
                  <a:schemeClr val="bg1"/>
                </a:solidFill>
              </a:rPr>
              <a:t>In the UK there are rights that protect your unregistered designs and stop others using them without permission.</a:t>
            </a:r>
          </a:p>
        </p:txBody>
      </p:sp>
    </p:spTree>
    <p:extLst>
      <p:ext uri="{BB962C8B-B14F-4D97-AF65-F5344CB8AC3E}">
        <p14:creationId xmlns:p14="http://schemas.microsoft.com/office/powerpoint/2010/main" val="31715239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BB311-CA3D-44B0-A158-47C161145984}"/>
              </a:ext>
            </a:extLst>
          </p:cNvPr>
          <p:cNvSpPr>
            <a:spLocks noGrp="1"/>
          </p:cNvSpPr>
          <p:nvPr>
            <p:ph type="title"/>
          </p:nvPr>
        </p:nvSpPr>
        <p:spPr>
          <a:xfrm>
            <a:off x="154112" y="842481"/>
            <a:ext cx="3688423" cy="1489753"/>
          </a:xfrm>
        </p:spPr>
        <p:txBody>
          <a:bodyPr>
            <a:normAutofit/>
          </a:bodyPr>
          <a:lstStyle/>
          <a:p>
            <a:r>
              <a:rPr lang="en-US" altLang="en-US" sz="3600" dirty="0">
                <a:solidFill>
                  <a:srgbClr val="FFC000"/>
                </a:solidFill>
              </a:rPr>
              <a:t>Geographic Indication</a:t>
            </a:r>
            <a:endParaRPr lang="en-GB" sz="3600" dirty="0">
              <a:solidFill>
                <a:srgbClr val="FFC000"/>
              </a:solidFill>
            </a:endParaRPr>
          </a:p>
        </p:txBody>
      </p:sp>
      <p:sp>
        <p:nvSpPr>
          <p:cNvPr id="3" name="Content Placeholder 2">
            <a:extLst>
              <a:ext uri="{FF2B5EF4-FFF2-40B4-BE49-F238E27FC236}">
                <a16:creationId xmlns:a16="http://schemas.microsoft.com/office/drawing/2014/main" id="{8620110F-AB98-44F4-9397-27180E8B49DE}"/>
              </a:ext>
            </a:extLst>
          </p:cNvPr>
          <p:cNvSpPr>
            <a:spLocks noGrp="1"/>
          </p:cNvSpPr>
          <p:nvPr>
            <p:ph idx="1"/>
          </p:nvPr>
        </p:nvSpPr>
        <p:spPr>
          <a:xfrm>
            <a:off x="4191855" y="1600200"/>
            <a:ext cx="7746715" cy="5105400"/>
          </a:xfrm>
        </p:spPr>
        <p:txBody>
          <a:bodyPr>
            <a:normAutofit/>
          </a:bodyPr>
          <a:lstStyle/>
          <a:p>
            <a:pPr marL="612272" indent="-171450">
              <a:buSzPct val="45000"/>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en-GB" sz="2500" dirty="0">
              <a:solidFill>
                <a:srgbClr val="3B3B3B"/>
              </a:solidFill>
            </a:endParaRPr>
          </a:p>
          <a:p>
            <a:pPr marL="97922" indent="0" algn="just">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sz="2400" dirty="0"/>
              <a:t>A GI designates that a product is of a certain nature, quality and reputation linked to where they are made, or characteristics linked to that place. </a:t>
            </a:r>
          </a:p>
          <a:p>
            <a:pPr marL="97922" indent="0" algn="just">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en-GB" sz="2400" b="1" dirty="0"/>
          </a:p>
          <a:p>
            <a:pPr marL="97922" indent="0" algn="just">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sz="2400" dirty="0"/>
              <a:t>Some products, often food and drink, are synonymous with certain locations for their quality</a:t>
            </a:r>
          </a:p>
          <a:p>
            <a:pPr marL="97922" indent="0" algn="just">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en-GB" sz="2400" b="1" dirty="0"/>
          </a:p>
          <a:p>
            <a:pPr marL="97922" indent="0" algn="just">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sz="2400" dirty="0" err="1"/>
              <a:t>E.g</a:t>
            </a:r>
            <a:r>
              <a:rPr lang="en-GB" sz="2400" dirty="0"/>
              <a:t> It means you cannot sell something as a ‘Scotch’ unless it originates from Scotland and is made a certain way</a:t>
            </a:r>
            <a:endParaRPr lang="en-GB" sz="2400" b="1" dirty="0"/>
          </a:p>
          <a:p>
            <a:pPr marL="440822" indent="0">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en-GB" sz="2500" dirty="0"/>
          </a:p>
          <a:p>
            <a:pPr marL="0" indent="0" algn="just">
              <a:buNone/>
            </a:pPr>
            <a:endParaRPr lang="en-GB" dirty="0">
              <a:cs typeface="Times New Roman" panose="02020603050405020304" pitchFamily="18" charset="0"/>
            </a:endParaRPr>
          </a:p>
          <a:p>
            <a:pPr algn="just"/>
            <a:endParaRPr lang="en-GB" sz="1600" dirty="0">
              <a:latin typeface="Times New Roman" panose="02020603050405020304" pitchFamily="18" charset="0"/>
              <a:cs typeface="Times New Roman" panose="02020603050405020304" pitchFamily="18" charset="0"/>
            </a:endParaRPr>
          </a:p>
          <a:p>
            <a:pPr algn="just"/>
            <a:endParaRPr lang="en-GB" sz="1600" dirty="0">
              <a:latin typeface="Times New Roman" panose="02020603050405020304" pitchFamily="18" charset="0"/>
              <a:cs typeface="Times New Roman" panose="02020603050405020304" pitchFamily="18" charset="0"/>
            </a:endParaRPr>
          </a:p>
          <a:p>
            <a:pPr algn="just"/>
            <a:endParaRPr lang="en-US" sz="1600" b="1" dirty="0">
              <a:latin typeface="Times New Roman" panose="02020603050405020304" pitchFamily="18" charset="0"/>
              <a:cs typeface="Times New Roman" panose="02020603050405020304" pitchFamily="18" charset="0"/>
            </a:endParaRPr>
          </a:p>
          <a:p>
            <a:pPr lvl="0" algn="just"/>
            <a:endParaRPr lang="en-US" sz="1600" dirty="0"/>
          </a:p>
          <a:p>
            <a:endParaRPr lang="en-GB" sz="1600" dirty="0"/>
          </a:p>
        </p:txBody>
      </p:sp>
    </p:spTree>
    <p:extLst>
      <p:ext uri="{BB962C8B-B14F-4D97-AF65-F5344CB8AC3E}">
        <p14:creationId xmlns:p14="http://schemas.microsoft.com/office/powerpoint/2010/main" val="24405509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58E674-6968-F0A2-28CF-753E261182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336541-54F4-6A5E-67F1-710E769C95F7}"/>
              </a:ext>
            </a:extLst>
          </p:cNvPr>
          <p:cNvSpPr>
            <a:spLocks noGrp="1"/>
          </p:cNvSpPr>
          <p:nvPr>
            <p:ph type="ctrTitle"/>
          </p:nvPr>
        </p:nvSpPr>
        <p:spPr>
          <a:xfrm>
            <a:off x="1181494" y="518845"/>
            <a:ext cx="10878854" cy="1032554"/>
          </a:xfrm>
        </p:spPr>
        <p:txBody>
          <a:bodyPr>
            <a:normAutofit fontScale="90000"/>
          </a:bodyPr>
          <a:lstStyle/>
          <a:p>
            <a:pPr algn="ctr"/>
            <a:r>
              <a:rPr lang="en-GB" sz="6000" dirty="0">
                <a:solidFill>
                  <a:srgbClr val="FFC000"/>
                </a:solidFill>
                <a:latin typeface="+mj-lt"/>
                <a:ea typeface="Antonio" charset="0"/>
                <a:cs typeface="Antonio" charset="0"/>
              </a:rPr>
              <a:t>Video</a:t>
            </a:r>
            <a:r>
              <a:rPr lang="en-GB" sz="6000" b="1" dirty="0">
                <a:solidFill>
                  <a:srgbClr val="FFC000"/>
                </a:solidFill>
                <a:latin typeface="+mj-lt"/>
                <a:ea typeface="Antonio" charset="0"/>
                <a:cs typeface="Antonio" charset="0"/>
              </a:rPr>
              <a:t> </a:t>
            </a:r>
            <a:br>
              <a:rPr lang="en-US" b="1" dirty="0">
                <a:latin typeface="Antonio" charset="0"/>
                <a:ea typeface="Antonio" charset="0"/>
                <a:cs typeface="Antonio" charset="0"/>
              </a:rPr>
            </a:br>
            <a:endParaRPr lang="en-US" b="1" dirty="0">
              <a:latin typeface="Antonio" charset="0"/>
              <a:ea typeface="Antonio" charset="0"/>
              <a:cs typeface="Antonio" charset="0"/>
            </a:endParaRPr>
          </a:p>
        </p:txBody>
      </p:sp>
      <p:sp>
        <p:nvSpPr>
          <p:cNvPr id="3" name="Subtitle 2">
            <a:extLst>
              <a:ext uri="{FF2B5EF4-FFF2-40B4-BE49-F238E27FC236}">
                <a16:creationId xmlns:a16="http://schemas.microsoft.com/office/drawing/2014/main" id="{2781F33B-EA0A-417C-18A3-7E84840BA33E}"/>
              </a:ext>
            </a:extLst>
          </p:cNvPr>
          <p:cNvSpPr>
            <a:spLocks noGrp="1"/>
          </p:cNvSpPr>
          <p:nvPr>
            <p:ph type="subTitle" idx="1"/>
          </p:nvPr>
        </p:nvSpPr>
        <p:spPr>
          <a:xfrm>
            <a:off x="308225" y="1715785"/>
            <a:ext cx="11752121" cy="4387064"/>
          </a:xfrm>
        </p:spPr>
        <p:txBody>
          <a:bodyPr>
            <a:normAutofit/>
          </a:bodyPr>
          <a:lstStyle/>
          <a:p>
            <a:pPr marL="555122" indent="-457200" algn="just">
              <a:buSzPct val="45000"/>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en-GB" sz="3200" dirty="0">
              <a:hlinkClick r:id="rId3"/>
            </a:endParaRPr>
          </a:p>
          <a:p>
            <a:pPr marL="555122" indent="-457200" algn="ctr">
              <a:buSzPct val="45000"/>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sz="3200" b="1" i="0" dirty="0">
                <a:effectLst/>
                <a:hlinkClick r:id="rId4">
                  <a:extLst>
                    <a:ext uri="{A12FA001-AC4F-418D-AE19-62706E023703}">
                      <ahyp:hlinkClr xmlns:ahyp="http://schemas.microsoft.com/office/drawing/2018/hyperlinkcolor" val="tx"/>
                    </a:ext>
                  </a:extLst>
                </a:hlinkClick>
              </a:rPr>
              <a:t>https://www.youtube.com/watch?v=h_M2c9Ta6kY</a:t>
            </a:r>
            <a:r>
              <a:rPr lang="en-GB" sz="3200" b="1" i="0" dirty="0">
                <a:effectLst/>
              </a:rPr>
              <a:t> </a:t>
            </a:r>
          </a:p>
          <a:p>
            <a:pPr marL="555122" indent="-457200" algn="ctr">
              <a:buSzPct val="45000"/>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en-GB" sz="3200" b="1" dirty="0"/>
          </a:p>
          <a:p>
            <a:pPr marL="555122" indent="-457200" algn="ctr">
              <a:buSzPct val="45000"/>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sz="3200" b="1" i="0" dirty="0">
                <a:effectLst/>
              </a:rPr>
              <a:t>Group task: Complete the case study</a:t>
            </a:r>
          </a:p>
          <a:p>
            <a:endParaRPr lang="en-US" sz="3200" dirty="0"/>
          </a:p>
        </p:txBody>
      </p:sp>
    </p:spTree>
    <p:extLst>
      <p:ext uri="{BB962C8B-B14F-4D97-AF65-F5344CB8AC3E}">
        <p14:creationId xmlns:p14="http://schemas.microsoft.com/office/powerpoint/2010/main" val="27584196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6307" y="390418"/>
            <a:ext cx="11824041" cy="965771"/>
          </a:xfrm>
        </p:spPr>
        <p:txBody>
          <a:bodyPr>
            <a:normAutofit fontScale="90000"/>
          </a:bodyPr>
          <a:lstStyle/>
          <a:p>
            <a:pPr algn="ctr"/>
            <a:r>
              <a:rPr lang="en-GB" sz="6000" b="1" dirty="0">
                <a:solidFill>
                  <a:srgbClr val="FFC000"/>
                </a:solidFill>
                <a:latin typeface="+mj-lt"/>
                <a:ea typeface="Antonio" charset="0"/>
                <a:cs typeface="Antonio" charset="0"/>
              </a:rPr>
              <a:t>Tutorial Case </a:t>
            </a:r>
            <a:r>
              <a:rPr lang="en-GB" sz="6000" dirty="0">
                <a:solidFill>
                  <a:srgbClr val="FFC000"/>
                </a:solidFill>
                <a:latin typeface="+mj-lt"/>
                <a:ea typeface="Antonio" charset="0"/>
                <a:cs typeface="Antonio" charset="0"/>
              </a:rPr>
              <a:t>Study</a:t>
            </a:r>
            <a:br>
              <a:rPr lang="en-US" b="1" dirty="0">
                <a:latin typeface="Antonio" charset="0"/>
                <a:ea typeface="Antonio" charset="0"/>
                <a:cs typeface="Antonio" charset="0"/>
              </a:rPr>
            </a:br>
            <a:endParaRPr lang="en-US" b="1" dirty="0">
              <a:latin typeface="Antonio" charset="0"/>
              <a:ea typeface="Antonio" charset="0"/>
              <a:cs typeface="Antonio" charset="0"/>
            </a:endParaRPr>
          </a:p>
        </p:txBody>
      </p:sp>
      <p:sp>
        <p:nvSpPr>
          <p:cNvPr id="3" name="Subtitle 2"/>
          <p:cNvSpPr>
            <a:spLocks noGrp="1"/>
          </p:cNvSpPr>
          <p:nvPr>
            <p:ph type="subTitle" idx="1"/>
          </p:nvPr>
        </p:nvSpPr>
        <p:spPr>
          <a:xfrm>
            <a:off x="236307" y="1356190"/>
            <a:ext cx="11445410" cy="3904180"/>
          </a:xfrm>
        </p:spPr>
        <p:txBody>
          <a:bodyPr>
            <a:normAutofit fontScale="55000" lnSpcReduction="20000"/>
          </a:bodyPr>
          <a:lstStyle/>
          <a:p>
            <a:pPr marL="0" indent="0" algn="just">
              <a:buNone/>
            </a:pPr>
            <a:r>
              <a:rPr lang="en-GB" sz="3200" dirty="0"/>
              <a:t>In groups examine:</a:t>
            </a:r>
          </a:p>
          <a:p>
            <a:pPr marL="0" indent="0" algn="just">
              <a:buNone/>
            </a:pPr>
            <a:endParaRPr lang="en-GB" sz="3200" dirty="0"/>
          </a:p>
          <a:p>
            <a:pPr marL="0" indent="0" algn="just">
              <a:lnSpc>
                <a:spcPct val="170000"/>
              </a:lnSpc>
              <a:buNone/>
            </a:pPr>
            <a:r>
              <a:rPr lang="en-GB" sz="3200" dirty="0"/>
              <a:t>Household Appliances Ltd. is a leading manufacturer of consumer goods. The company is about to launch a new kettle. The kettle is to be called the HOTTA and has an unusual shape. The kettle is more efficient in heating water and is safer for consumers to use, because when boiled it remains cool to touch. The reason for these two advantages is that instead of having a single wall, the kettle has a double wall, the gap between the two layers of metal being filled with a special gas. Because of the special properties of the gas, safety legislation obliges the company to supply a detailed instruction leaflet when selling the kettle. The gas is obtainable only from certain specialist suppliers and the company is concerned in case its competitors learn who these suppliers are. </a:t>
            </a:r>
          </a:p>
          <a:p>
            <a:pPr marL="0" indent="0" algn="just">
              <a:lnSpc>
                <a:spcPct val="170000"/>
              </a:lnSpc>
              <a:buNone/>
            </a:pPr>
            <a:endParaRPr lang="en-GB" sz="3200" dirty="0"/>
          </a:p>
          <a:p>
            <a:endParaRPr lang="en-US" sz="3200" dirty="0"/>
          </a:p>
        </p:txBody>
      </p:sp>
    </p:spTree>
    <p:extLst>
      <p:ext uri="{BB962C8B-B14F-4D97-AF65-F5344CB8AC3E}">
        <p14:creationId xmlns:p14="http://schemas.microsoft.com/office/powerpoint/2010/main" val="21083754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767787-EAFD-B479-4AC9-B79B89EEDC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A70C06-1762-FA18-9154-483A46EDF2FE}"/>
              </a:ext>
            </a:extLst>
          </p:cNvPr>
          <p:cNvSpPr>
            <a:spLocks noGrp="1"/>
          </p:cNvSpPr>
          <p:nvPr>
            <p:ph type="ctrTitle"/>
          </p:nvPr>
        </p:nvSpPr>
        <p:spPr>
          <a:xfrm>
            <a:off x="236307" y="390418"/>
            <a:ext cx="11824041" cy="965771"/>
          </a:xfrm>
        </p:spPr>
        <p:txBody>
          <a:bodyPr>
            <a:normAutofit fontScale="90000"/>
          </a:bodyPr>
          <a:lstStyle/>
          <a:p>
            <a:pPr algn="ctr"/>
            <a:r>
              <a:rPr lang="en-GB" sz="6000" b="1" dirty="0">
                <a:solidFill>
                  <a:srgbClr val="FFC000"/>
                </a:solidFill>
                <a:latin typeface="+mj-lt"/>
                <a:ea typeface="Antonio" charset="0"/>
                <a:cs typeface="Antonio" charset="0"/>
              </a:rPr>
              <a:t>Tutorial </a:t>
            </a:r>
            <a:r>
              <a:rPr lang="en-GB" sz="6000" dirty="0">
                <a:solidFill>
                  <a:srgbClr val="FFC000"/>
                </a:solidFill>
                <a:latin typeface="+mj-lt"/>
                <a:ea typeface="Antonio" charset="0"/>
                <a:cs typeface="Antonio" charset="0"/>
              </a:rPr>
              <a:t>Questions</a:t>
            </a:r>
            <a:br>
              <a:rPr lang="en-US" b="1" dirty="0">
                <a:latin typeface="Antonio" charset="0"/>
                <a:ea typeface="Antonio" charset="0"/>
                <a:cs typeface="Antonio" charset="0"/>
              </a:rPr>
            </a:br>
            <a:endParaRPr lang="en-US" b="1" dirty="0">
              <a:latin typeface="Antonio" charset="0"/>
              <a:ea typeface="Antonio" charset="0"/>
              <a:cs typeface="Antonio" charset="0"/>
            </a:endParaRPr>
          </a:p>
        </p:txBody>
      </p:sp>
      <p:sp>
        <p:nvSpPr>
          <p:cNvPr id="3" name="Subtitle 2">
            <a:extLst>
              <a:ext uri="{FF2B5EF4-FFF2-40B4-BE49-F238E27FC236}">
                <a16:creationId xmlns:a16="http://schemas.microsoft.com/office/drawing/2014/main" id="{9FD52497-5A32-8DF1-2D87-E41713B7193C}"/>
              </a:ext>
            </a:extLst>
          </p:cNvPr>
          <p:cNvSpPr>
            <a:spLocks noGrp="1"/>
          </p:cNvSpPr>
          <p:nvPr>
            <p:ph type="subTitle" idx="1"/>
          </p:nvPr>
        </p:nvSpPr>
        <p:spPr>
          <a:xfrm>
            <a:off x="236307" y="1684962"/>
            <a:ext cx="11620071" cy="3575408"/>
          </a:xfrm>
        </p:spPr>
        <p:txBody>
          <a:bodyPr>
            <a:normAutofit/>
          </a:bodyPr>
          <a:lstStyle/>
          <a:p>
            <a:pPr marL="457200" indent="-457200" algn="just">
              <a:lnSpc>
                <a:spcPct val="150000"/>
              </a:lnSpc>
              <a:buFont typeface="Arial" panose="020B0604020202020204" pitchFamily="34" charset="0"/>
              <a:buChar char="•"/>
            </a:pPr>
            <a:r>
              <a:rPr lang="en-GB" sz="2800" dirty="0"/>
              <a:t>Identify the categories of IPRs protection that should be considered by the company in the case study above.</a:t>
            </a:r>
          </a:p>
          <a:p>
            <a:pPr marL="457200" indent="-457200" algn="just">
              <a:lnSpc>
                <a:spcPct val="150000"/>
              </a:lnSpc>
              <a:buFont typeface="Arial" panose="020B0604020202020204" pitchFamily="34" charset="0"/>
              <a:buChar char="•"/>
            </a:pPr>
            <a:endParaRPr lang="en-GB" sz="2800" dirty="0"/>
          </a:p>
          <a:p>
            <a:pPr marL="457200" indent="-457200" algn="just">
              <a:lnSpc>
                <a:spcPct val="150000"/>
              </a:lnSpc>
              <a:buFont typeface="Arial" panose="020B0604020202020204" pitchFamily="34" charset="0"/>
              <a:buChar char="•"/>
            </a:pPr>
            <a:r>
              <a:rPr lang="en-GB" sz="2800" dirty="0"/>
              <a:t>Identify the legislations under which such protection will be received. </a:t>
            </a:r>
          </a:p>
          <a:p>
            <a:endParaRPr lang="en-US" sz="3200" dirty="0"/>
          </a:p>
        </p:txBody>
      </p:sp>
    </p:spTree>
    <p:extLst>
      <p:ext uri="{BB962C8B-B14F-4D97-AF65-F5344CB8AC3E}">
        <p14:creationId xmlns:p14="http://schemas.microsoft.com/office/powerpoint/2010/main" val="30841454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08570-516B-4D1E-9600-4E1865ECAB89}"/>
              </a:ext>
            </a:extLst>
          </p:cNvPr>
          <p:cNvSpPr>
            <a:spLocks noGrp="1"/>
          </p:cNvSpPr>
          <p:nvPr>
            <p:ph type="title"/>
          </p:nvPr>
        </p:nvSpPr>
        <p:spPr>
          <a:xfrm>
            <a:off x="2462786" y="431515"/>
            <a:ext cx="7886700" cy="852755"/>
          </a:xfrm>
        </p:spPr>
        <p:txBody>
          <a:bodyPr>
            <a:normAutofit/>
          </a:bodyPr>
          <a:lstStyle/>
          <a:p>
            <a:pPr algn="ctr"/>
            <a:r>
              <a:rPr lang="en-GB" sz="4000" dirty="0">
                <a:solidFill>
                  <a:schemeClr val="tx1"/>
                </a:solidFill>
              </a:rPr>
              <a:t>Tutorial Answers</a:t>
            </a:r>
          </a:p>
        </p:txBody>
      </p:sp>
      <p:sp>
        <p:nvSpPr>
          <p:cNvPr id="17" name="Content Placeholder 16">
            <a:extLst>
              <a:ext uri="{FF2B5EF4-FFF2-40B4-BE49-F238E27FC236}">
                <a16:creationId xmlns:a16="http://schemas.microsoft.com/office/drawing/2014/main" id="{D8FB5DA6-E314-4DF2-8426-C0E06913FCAD}"/>
              </a:ext>
            </a:extLst>
          </p:cNvPr>
          <p:cNvSpPr>
            <a:spLocks noGrp="1"/>
          </p:cNvSpPr>
          <p:nvPr>
            <p:ph idx="1"/>
          </p:nvPr>
        </p:nvSpPr>
        <p:spPr>
          <a:xfrm>
            <a:off x="1027417" y="1510302"/>
            <a:ext cx="10798138" cy="4325419"/>
          </a:xfrm>
        </p:spPr>
        <p:txBody>
          <a:bodyPr>
            <a:normAutofit fontScale="25000" lnSpcReduction="20000"/>
          </a:bodyPr>
          <a:lstStyle/>
          <a:p>
            <a:pPr marL="257175" indent="-257175" algn="just">
              <a:lnSpc>
                <a:spcPct val="160000"/>
              </a:lnSpc>
              <a:buAutoNum type="arabicPeriod"/>
            </a:pPr>
            <a:r>
              <a:rPr lang="en-GB" sz="4800" dirty="0"/>
              <a:t>‘</a:t>
            </a:r>
            <a:r>
              <a:rPr lang="en-GB" sz="4800" dirty="0">
                <a:solidFill>
                  <a:srgbClr val="000000"/>
                </a:solidFill>
              </a:rPr>
              <a:t>Household Appliances Ltd.’=Trade Mark protection under Trademarks Act 1994 as it is defined as any word, phrase, symbol, design, combination of colours, product configuration, group of letters/numbers, or combination of all these elements, used by a company to identify its goods &amp; services and distinguish from others. </a:t>
            </a:r>
          </a:p>
          <a:p>
            <a:pPr marL="257175" indent="-257175" algn="just">
              <a:lnSpc>
                <a:spcPct val="160000"/>
              </a:lnSpc>
              <a:buAutoNum type="arabicPeriod"/>
            </a:pPr>
            <a:endParaRPr lang="en-GB" sz="4800" dirty="0">
              <a:solidFill>
                <a:srgbClr val="000000"/>
              </a:solidFill>
            </a:endParaRPr>
          </a:p>
          <a:p>
            <a:pPr marL="257175" indent="-257175" algn="just">
              <a:lnSpc>
                <a:spcPct val="160000"/>
              </a:lnSpc>
              <a:buAutoNum type="arabicPeriod"/>
            </a:pPr>
            <a:r>
              <a:rPr lang="en-GB" sz="4800" dirty="0">
                <a:solidFill>
                  <a:srgbClr val="000000"/>
                </a:solidFill>
              </a:rPr>
              <a:t>Name of the kettle ‘HOTTA’. Student can argue that it can receive dual protection, under Copyright and Trade Mark laws. It will be hard to protect it as Copyright under  Copyright, Designs and  Patents Act 1988 as leading case of </a:t>
            </a:r>
            <a:r>
              <a:rPr lang="en-GB" sz="4800" b="1" i="1" dirty="0">
                <a:solidFill>
                  <a:srgbClr val="000000"/>
                </a:solidFill>
              </a:rPr>
              <a:t>Exxon Corp v Exxon Insurance Consultants International Ltd Chancery Division, 22 January 1981 </a:t>
            </a:r>
            <a:r>
              <a:rPr lang="en-GB" sz="4800" dirty="0">
                <a:solidFill>
                  <a:srgbClr val="000000"/>
                </a:solidFill>
              </a:rPr>
              <a:t>doesn't support such an argument. There the court observed that if copyright protection is granted to such titles or short phrases, then, in spite of them being non-factual (recall facts can't be protected  and remain in the public domain), it may lead to monopolisation of the basic building blocks a language. There will be a better chance to protect the name ‘HOTTA’ as a Trademark under the Trademarks Act 1994. This could be a particular model for </a:t>
            </a:r>
            <a:r>
              <a:rPr lang="en-GB" sz="4800" dirty="0"/>
              <a:t>‘</a:t>
            </a:r>
            <a:r>
              <a:rPr lang="en-GB" sz="4800" dirty="0">
                <a:solidFill>
                  <a:srgbClr val="000000"/>
                </a:solidFill>
              </a:rPr>
              <a:t>Household Appliances Ltd’.  Again to protect ‘HOTTA’ , trademark definition needs satisfaction. </a:t>
            </a:r>
          </a:p>
          <a:p>
            <a:pPr marL="257175" indent="-257175" algn="just">
              <a:lnSpc>
                <a:spcPct val="160000"/>
              </a:lnSpc>
              <a:buAutoNum type="arabicPeriod"/>
            </a:pPr>
            <a:endParaRPr lang="en-GB" sz="4800" dirty="0">
              <a:solidFill>
                <a:srgbClr val="000000"/>
              </a:solidFill>
            </a:endParaRPr>
          </a:p>
          <a:p>
            <a:pPr algn="just">
              <a:lnSpc>
                <a:spcPct val="160000"/>
              </a:lnSpc>
            </a:pPr>
            <a:r>
              <a:rPr lang="en-GB" sz="4800" dirty="0">
                <a:solidFill>
                  <a:srgbClr val="000000"/>
                </a:solidFill>
              </a:rPr>
              <a:t>3.  Kettle’s an unusual shape-Protected under Registered Designs Act 1949. </a:t>
            </a:r>
          </a:p>
          <a:p>
            <a:pPr algn="just">
              <a:lnSpc>
                <a:spcPct val="160000"/>
              </a:lnSpc>
            </a:pPr>
            <a:endParaRPr lang="en-GB" sz="4800" dirty="0">
              <a:solidFill>
                <a:srgbClr val="000000"/>
              </a:solidFill>
            </a:endParaRPr>
          </a:p>
          <a:p>
            <a:pPr algn="just">
              <a:lnSpc>
                <a:spcPct val="160000"/>
              </a:lnSpc>
            </a:pPr>
            <a:endParaRPr lang="en-GB" sz="4200" dirty="0">
              <a:solidFill>
                <a:srgbClr val="000000"/>
              </a:solidFill>
            </a:endParaRPr>
          </a:p>
          <a:p>
            <a:pPr algn="just">
              <a:lnSpc>
                <a:spcPct val="160000"/>
              </a:lnSpc>
            </a:pPr>
            <a:r>
              <a:rPr lang="en-GB" sz="4200" dirty="0">
                <a:solidFill>
                  <a:srgbClr val="000000"/>
                </a:solidFill>
              </a:rPr>
              <a:t>         </a:t>
            </a:r>
            <a:r>
              <a:rPr lang="en-GB" sz="1200" dirty="0">
                <a:solidFill>
                  <a:srgbClr val="000000"/>
                </a:solidFill>
              </a:rPr>
              <a:t>       </a:t>
            </a:r>
          </a:p>
          <a:p>
            <a:pPr marL="257175" indent="-257175">
              <a:buAutoNum type="arabicPeriod"/>
            </a:pPr>
            <a:endParaRPr lang="en-GB" sz="1200" dirty="0">
              <a:solidFill>
                <a:srgbClr val="000000"/>
              </a:solidFill>
            </a:endParaRPr>
          </a:p>
          <a:p>
            <a:pPr marL="257175" indent="-257175">
              <a:buAutoNum type="arabicPeriod"/>
            </a:pPr>
            <a:endParaRPr lang="en-GB" sz="1200" dirty="0">
              <a:solidFill>
                <a:srgbClr val="000000"/>
              </a:solidFill>
            </a:endParaRPr>
          </a:p>
          <a:p>
            <a:endParaRPr lang="en-GB" sz="1200" dirty="0"/>
          </a:p>
        </p:txBody>
      </p:sp>
    </p:spTree>
    <p:extLst>
      <p:ext uri="{BB962C8B-B14F-4D97-AF65-F5344CB8AC3E}">
        <p14:creationId xmlns:p14="http://schemas.microsoft.com/office/powerpoint/2010/main" val="1364770061"/>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6A78A-62A4-4C5A-A24A-8FD3198CE7F4}"/>
              </a:ext>
            </a:extLst>
          </p:cNvPr>
          <p:cNvSpPr>
            <a:spLocks noGrp="1"/>
          </p:cNvSpPr>
          <p:nvPr>
            <p:ph type="title"/>
          </p:nvPr>
        </p:nvSpPr>
        <p:spPr>
          <a:xfrm>
            <a:off x="2152650" y="523982"/>
            <a:ext cx="7886700" cy="750014"/>
          </a:xfrm>
        </p:spPr>
        <p:txBody>
          <a:bodyPr>
            <a:normAutofit/>
          </a:bodyPr>
          <a:lstStyle/>
          <a:p>
            <a:pPr algn="ctr"/>
            <a:r>
              <a:rPr lang="en-GB" sz="3600" dirty="0">
                <a:solidFill>
                  <a:schemeClr val="tx1"/>
                </a:solidFill>
              </a:rPr>
              <a:t>Tutorial Answers (Continued</a:t>
            </a:r>
            <a:r>
              <a:rPr lang="en-GB" sz="3600" dirty="0"/>
              <a:t>)</a:t>
            </a:r>
          </a:p>
        </p:txBody>
      </p:sp>
      <p:sp>
        <p:nvSpPr>
          <p:cNvPr id="3" name="Content Placeholder 2">
            <a:extLst>
              <a:ext uri="{FF2B5EF4-FFF2-40B4-BE49-F238E27FC236}">
                <a16:creationId xmlns:a16="http://schemas.microsoft.com/office/drawing/2014/main" id="{D4A4ECB3-E507-4B7B-9446-BC17DE4719DD}"/>
              </a:ext>
            </a:extLst>
          </p:cNvPr>
          <p:cNvSpPr>
            <a:spLocks noGrp="1"/>
          </p:cNvSpPr>
          <p:nvPr>
            <p:ph idx="1"/>
          </p:nvPr>
        </p:nvSpPr>
        <p:spPr>
          <a:xfrm>
            <a:off x="1047964" y="1273995"/>
            <a:ext cx="10952252" cy="5445303"/>
          </a:xfrm>
        </p:spPr>
        <p:txBody>
          <a:bodyPr>
            <a:normAutofit fontScale="25000" lnSpcReduction="20000"/>
          </a:bodyPr>
          <a:lstStyle/>
          <a:p>
            <a:pPr algn="just">
              <a:lnSpc>
                <a:spcPct val="150000"/>
              </a:lnSpc>
            </a:pPr>
            <a:r>
              <a:rPr lang="en-GB" sz="4800" dirty="0"/>
              <a:t>4. Kettle's working mechanism: ‘</a:t>
            </a:r>
            <a:r>
              <a:rPr lang="en-GB" sz="4800" dirty="0">
                <a:solidFill>
                  <a:srgbClr val="000000"/>
                </a:solidFill>
              </a:rPr>
              <a:t>The kettle is more efficient in heating water and is safer for consumers to use, because when boiled it remains cool to touch. The reason for these two advantages is that instead of having a single wall, the kettle has a double wall, the gap between the two layers of metal being filled with a special gas.’ </a:t>
            </a:r>
          </a:p>
          <a:p>
            <a:pPr algn="just">
              <a:lnSpc>
                <a:spcPct val="150000"/>
              </a:lnSpc>
            </a:pPr>
            <a:endParaRPr lang="en-GB" sz="4800" dirty="0">
              <a:solidFill>
                <a:srgbClr val="000000"/>
              </a:solidFill>
            </a:endParaRPr>
          </a:p>
          <a:p>
            <a:pPr algn="just">
              <a:lnSpc>
                <a:spcPct val="150000"/>
              </a:lnSpc>
            </a:pPr>
            <a:r>
              <a:rPr lang="en-GB" sz="4800" dirty="0">
                <a:solidFill>
                  <a:srgbClr val="000000"/>
                </a:solidFill>
              </a:rPr>
              <a:t>This will be protected under Patents Act 1977 as this performs a function/utility unlike copyrights that protect expression of set of ideas, trademarks chiefly inform the commercial origin or good/service, and design rights protect the external design of a good (that may/may not lend </a:t>
            </a:r>
            <a:r>
              <a:rPr lang="en-GB" sz="4800" dirty="0"/>
              <a:t>to its function).</a:t>
            </a:r>
          </a:p>
          <a:p>
            <a:pPr algn="just">
              <a:lnSpc>
                <a:spcPct val="150000"/>
              </a:lnSpc>
            </a:pPr>
            <a:endParaRPr lang="en-GB" sz="4800" dirty="0"/>
          </a:p>
          <a:p>
            <a:pPr algn="just">
              <a:lnSpc>
                <a:spcPct val="150000"/>
              </a:lnSpc>
            </a:pPr>
            <a:r>
              <a:rPr lang="en-GB" sz="4800" dirty="0"/>
              <a:t>5. ‘</a:t>
            </a:r>
            <a:r>
              <a:rPr lang="en-GB" sz="4800" dirty="0">
                <a:solidFill>
                  <a:srgbClr val="000000"/>
                </a:solidFill>
              </a:rPr>
              <a:t>Special properties of the gas’-Could be protected under Patents Act 1977 for such utilitarian function mentioned above. </a:t>
            </a:r>
          </a:p>
          <a:p>
            <a:pPr algn="just">
              <a:lnSpc>
                <a:spcPct val="150000"/>
              </a:lnSpc>
            </a:pPr>
            <a:endParaRPr lang="en-GB" sz="4800" dirty="0">
              <a:solidFill>
                <a:srgbClr val="000000"/>
              </a:solidFill>
            </a:endParaRPr>
          </a:p>
          <a:p>
            <a:pPr algn="just">
              <a:lnSpc>
                <a:spcPct val="150000"/>
              </a:lnSpc>
            </a:pPr>
            <a:r>
              <a:rPr lang="en-GB" sz="4800" dirty="0">
                <a:solidFill>
                  <a:srgbClr val="000000"/>
                </a:solidFill>
              </a:rPr>
              <a:t>6. ‘Detailed instruction leaflet’ on the Kettle- It’s protection may be argued under as Copyright under  Copyright, Designs and  Patents Act 1988. Whether it will receive protection or not will depend on how this safety message is conveyed. If for </a:t>
            </a:r>
            <a:r>
              <a:rPr lang="en-GB" sz="4800" dirty="0" err="1">
                <a:solidFill>
                  <a:srgbClr val="000000"/>
                </a:solidFill>
              </a:rPr>
              <a:t>eg</a:t>
            </a:r>
            <a:r>
              <a:rPr lang="en-GB" sz="4800" dirty="0">
                <a:solidFill>
                  <a:srgbClr val="000000"/>
                </a:solidFill>
              </a:rPr>
              <a:t>, it has mere facts of gas’s properties and consequences of non-safe use of kettle, then no such protection will be received as they will be facts that should remain in the public domain. </a:t>
            </a:r>
          </a:p>
          <a:p>
            <a:pPr algn="just">
              <a:lnSpc>
                <a:spcPct val="150000"/>
              </a:lnSpc>
            </a:pPr>
            <a:endParaRPr lang="en-GB" sz="4800" dirty="0">
              <a:solidFill>
                <a:srgbClr val="000000"/>
              </a:solidFill>
            </a:endParaRPr>
          </a:p>
          <a:p>
            <a:pPr algn="just">
              <a:lnSpc>
                <a:spcPct val="150000"/>
              </a:lnSpc>
            </a:pPr>
            <a:r>
              <a:rPr lang="en-GB" sz="4800" dirty="0">
                <a:solidFill>
                  <a:srgbClr val="000000"/>
                </a:solidFill>
              </a:rPr>
              <a:t>7. ‘The gas is obtainable only from certain specialist suppliers and the company is concerned in case its competitors learn who these suppliers are.’-This list can be protected as a Trade Secret, like the famous </a:t>
            </a:r>
            <a:r>
              <a:rPr lang="en-GB" sz="4800" dirty="0" err="1">
                <a:solidFill>
                  <a:srgbClr val="000000"/>
                </a:solidFill>
              </a:rPr>
              <a:t>eg</a:t>
            </a:r>
            <a:r>
              <a:rPr lang="en-GB" sz="4800" dirty="0">
                <a:solidFill>
                  <a:srgbClr val="000000"/>
                </a:solidFill>
              </a:rPr>
              <a:t> of Coca Cola’s recipe.  </a:t>
            </a:r>
            <a:endParaRPr lang="en-GB" sz="4800" dirty="0"/>
          </a:p>
          <a:p>
            <a:pPr algn="just"/>
            <a:endParaRPr lang="en-GB" sz="1200" dirty="0"/>
          </a:p>
        </p:txBody>
      </p:sp>
    </p:spTree>
    <p:extLst>
      <p:ext uri="{BB962C8B-B14F-4D97-AF65-F5344CB8AC3E}">
        <p14:creationId xmlns:p14="http://schemas.microsoft.com/office/powerpoint/2010/main" val="1465758368"/>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DD234D-BC76-A4A6-2279-D61BE43375F1}"/>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1B590217-8B2A-C377-FCBC-77EA3866E8EF}"/>
              </a:ext>
            </a:extLst>
          </p:cNvPr>
          <p:cNvSpPr>
            <a:spLocks noGrp="1"/>
          </p:cNvSpPr>
          <p:nvPr>
            <p:ph type="subTitle" idx="1"/>
          </p:nvPr>
        </p:nvSpPr>
        <p:spPr>
          <a:xfrm>
            <a:off x="990600" y="578318"/>
            <a:ext cx="10236199" cy="5395902"/>
          </a:xfrm>
        </p:spPr>
        <p:txBody>
          <a:bodyPr lIns="0" tIns="0" rIns="0" bIns="0">
            <a:normAutofit/>
          </a:bodyPr>
          <a:lstStyle/>
          <a:p>
            <a:pPr marL="0" indent="0" algn="just">
              <a:lnSpc>
                <a:spcPct val="170000"/>
              </a:lnSpc>
              <a:buNone/>
            </a:pPr>
            <a:endParaRPr lang="en-GB" b="0" i="0" dirty="0">
              <a:effectLst/>
              <a:latin typeface="ElsevierGulliver"/>
            </a:endParaRPr>
          </a:p>
          <a:p>
            <a:pPr algn="just">
              <a:lnSpc>
                <a:spcPct val="170000"/>
              </a:lnSpc>
            </a:pPr>
            <a:endParaRPr lang="en-GB" sz="2400" b="0" i="0" dirty="0">
              <a:effectLst/>
            </a:endParaRPr>
          </a:p>
          <a:p>
            <a:pPr algn="just">
              <a:lnSpc>
                <a:spcPct val="170000"/>
              </a:lnSpc>
            </a:pPr>
            <a:endParaRPr lang="en-GB" dirty="0"/>
          </a:p>
          <a:p>
            <a:pPr algn="just">
              <a:lnSpc>
                <a:spcPct val="115000"/>
              </a:lnSpc>
              <a:spcAft>
                <a:spcPts val="800"/>
              </a:spcAft>
            </a:pPr>
            <a:endParaRPr lang="en-GB" kern="100" dirty="0">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50000"/>
              </a:lnSpc>
              <a:buFont typeface="Arial" panose="020B0604020202020204" pitchFamily="34" charset="0"/>
              <a:buChar char="•"/>
            </a:pPr>
            <a:endParaRPr lang="en-GB" dirty="0"/>
          </a:p>
        </p:txBody>
      </p:sp>
      <p:sp>
        <p:nvSpPr>
          <p:cNvPr id="2" name="Title 1">
            <a:extLst>
              <a:ext uri="{FF2B5EF4-FFF2-40B4-BE49-F238E27FC236}">
                <a16:creationId xmlns:a16="http://schemas.microsoft.com/office/drawing/2014/main" id="{5620C227-4093-CE9D-8713-9E5EF3E2B66D}"/>
              </a:ext>
            </a:extLst>
          </p:cNvPr>
          <p:cNvSpPr>
            <a:spLocks noGrp="1"/>
          </p:cNvSpPr>
          <p:nvPr>
            <p:ph type="ctrTitle"/>
          </p:nvPr>
        </p:nvSpPr>
        <p:spPr>
          <a:xfrm>
            <a:off x="374468" y="313510"/>
            <a:ext cx="11451771" cy="6237424"/>
          </a:xfrm>
        </p:spPr>
        <p:txBody>
          <a:bodyPr lIns="0" tIns="0" rIns="0" bIns="0" anchor="t" anchorCtr="0">
            <a:normAutofit/>
          </a:bodyPr>
          <a:lstStyle/>
          <a:p>
            <a:pPr algn="ctr"/>
            <a:br>
              <a:rPr lang="en-GB" sz="2800" dirty="0">
                <a:solidFill>
                  <a:schemeClr val="accent4">
                    <a:lumMod val="60000"/>
                    <a:lumOff val="40000"/>
                  </a:schemeClr>
                </a:solidFill>
                <a:latin typeface="Calibri Light" panose="020F0302020204030204" pitchFamily="34" charset="0"/>
                <a:cs typeface="Calibri Light" panose="020F0302020204030204" pitchFamily="34" charset="0"/>
              </a:rPr>
            </a:br>
            <a:br>
              <a:rPr lang="en-GB" sz="3600" dirty="0">
                <a:solidFill>
                  <a:srgbClr val="FFC000"/>
                </a:solidFill>
              </a:rPr>
            </a:br>
            <a:br>
              <a:rPr lang="en-GB" sz="3600" dirty="0">
                <a:solidFill>
                  <a:srgbClr val="FFC000"/>
                </a:solidFill>
              </a:rPr>
            </a:br>
            <a:r>
              <a:rPr lang="en-GB" sz="3600" dirty="0">
                <a:solidFill>
                  <a:srgbClr val="FFC000"/>
                </a:solidFill>
              </a:rPr>
              <a:t>PART 3</a:t>
            </a:r>
            <a:br>
              <a:rPr lang="en-GB" sz="3600" dirty="0">
                <a:solidFill>
                  <a:srgbClr val="FFC000"/>
                </a:solidFill>
              </a:rPr>
            </a:br>
            <a:br>
              <a:rPr lang="en-GB" sz="3600" dirty="0">
                <a:solidFill>
                  <a:srgbClr val="FFC000"/>
                </a:solidFill>
              </a:rPr>
            </a:br>
            <a:r>
              <a:rPr lang="en-GB" sz="3600" dirty="0">
                <a:solidFill>
                  <a:srgbClr val="FFC000"/>
                </a:solidFill>
              </a:rPr>
              <a:t>ASSIGNMENT 2 BRIEFING</a:t>
            </a:r>
            <a:br>
              <a:rPr lang="en-GB" sz="3600" dirty="0">
                <a:solidFill>
                  <a:srgbClr val="FFC000"/>
                </a:solidFill>
              </a:rPr>
            </a:br>
            <a:endParaRPr lang="en-US" sz="3600" b="0" dirty="0">
              <a:solidFill>
                <a:srgbClr val="FFC000"/>
              </a:solidFill>
              <a:latin typeface="Antonio" charset="0"/>
              <a:ea typeface="Antonio" charset="0"/>
              <a:cs typeface="Antonio" charset="0"/>
            </a:endParaRPr>
          </a:p>
        </p:txBody>
      </p:sp>
      <p:sp>
        <p:nvSpPr>
          <p:cNvPr id="4" name="TextBox 3">
            <a:extLst>
              <a:ext uri="{FF2B5EF4-FFF2-40B4-BE49-F238E27FC236}">
                <a16:creationId xmlns:a16="http://schemas.microsoft.com/office/drawing/2014/main" id="{04281320-5C32-363F-8F60-8CC63764F575}"/>
              </a:ext>
            </a:extLst>
          </p:cNvPr>
          <p:cNvSpPr txBox="1"/>
          <p:nvPr/>
        </p:nvSpPr>
        <p:spPr>
          <a:xfrm>
            <a:off x="80927" y="6550933"/>
            <a:ext cx="530915" cy="230832"/>
          </a:xfrm>
          <a:prstGeom prst="rect">
            <a:avLst/>
          </a:prstGeom>
          <a:noFill/>
        </p:spPr>
        <p:txBody>
          <a:bodyPr wrap="none" rtlCol="0">
            <a:spAutoFit/>
          </a:bodyPr>
          <a:lstStyle/>
          <a:p>
            <a:r>
              <a:rPr lang="en-GB" sz="900" dirty="0">
                <a:solidFill>
                  <a:srgbClr val="2A1564">
                    <a:alpha val="76000"/>
                  </a:srgbClr>
                </a:solidFill>
              </a:rPr>
              <a:t>170223</a:t>
            </a:r>
          </a:p>
        </p:txBody>
      </p:sp>
    </p:spTree>
    <p:extLst>
      <p:ext uri="{BB962C8B-B14F-4D97-AF65-F5344CB8AC3E}">
        <p14:creationId xmlns:p14="http://schemas.microsoft.com/office/powerpoint/2010/main" val="37761202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Google Shape;102;p4">
            <a:extLst>
              <a:ext uri="{FF2B5EF4-FFF2-40B4-BE49-F238E27FC236}">
                <a16:creationId xmlns:a16="http://schemas.microsoft.com/office/drawing/2014/main" id="{9D631A3F-6A6E-49B8-B202-A2116425EAF8}"/>
              </a:ext>
            </a:extLst>
          </p:cNvPr>
          <p:cNvPicPr preferRelativeResize="0"/>
          <p:nvPr/>
        </p:nvPicPr>
        <p:blipFill rotWithShape="1">
          <a:blip r:embed="rId3">
            <a:alphaModFix/>
          </a:blip>
          <a:srcRect/>
          <a:stretch/>
        </p:blipFill>
        <p:spPr>
          <a:xfrm>
            <a:off x="1379622" y="239486"/>
            <a:ext cx="9336504" cy="6161313"/>
          </a:xfrm>
          <a:prstGeom prst="rect">
            <a:avLst/>
          </a:prstGeom>
          <a:noFill/>
          <a:ln>
            <a:noFill/>
          </a:ln>
        </p:spPr>
      </p:pic>
    </p:spTree>
    <p:extLst>
      <p:ext uri="{BB962C8B-B14F-4D97-AF65-F5344CB8AC3E}">
        <p14:creationId xmlns:p14="http://schemas.microsoft.com/office/powerpoint/2010/main" val="2078218229"/>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647900-7AAE-0E4A-5E3E-0B029ADDD7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86B9B6-8F9A-F9B6-EE14-6CA5477DC526}"/>
              </a:ext>
            </a:extLst>
          </p:cNvPr>
          <p:cNvSpPr>
            <a:spLocks noGrp="1"/>
          </p:cNvSpPr>
          <p:nvPr>
            <p:ph type="title"/>
          </p:nvPr>
        </p:nvSpPr>
        <p:spPr>
          <a:xfrm>
            <a:off x="326572" y="206829"/>
            <a:ext cx="11595394" cy="674914"/>
          </a:xfrm>
        </p:spPr>
        <p:txBody>
          <a:bodyPr>
            <a:normAutofit/>
          </a:bodyPr>
          <a:lstStyle/>
          <a:p>
            <a:pPr algn="ctr"/>
            <a:r>
              <a:rPr lang="en-GB" sz="4000" kern="100" dirty="0">
                <a:solidFill>
                  <a:srgbClr val="202122"/>
                </a:solidFill>
              </a:rPr>
              <a:t>THE GIBBS REFLECTIVE CYCLE</a:t>
            </a:r>
            <a:endParaRPr lang="en-US" sz="4000" dirty="0"/>
          </a:p>
        </p:txBody>
      </p:sp>
      <p:sp>
        <p:nvSpPr>
          <p:cNvPr id="3" name="Content Placeholder 2">
            <a:extLst>
              <a:ext uri="{FF2B5EF4-FFF2-40B4-BE49-F238E27FC236}">
                <a16:creationId xmlns:a16="http://schemas.microsoft.com/office/drawing/2014/main" id="{6D3C3C83-CBD2-E4F4-31D4-894D65835422}"/>
              </a:ext>
            </a:extLst>
          </p:cNvPr>
          <p:cNvSpPr>
            <a:spLocks noGrp="1"/>
          </p:cNvSpPr>
          <p:nvPr>
            <p:ph idx="1"/>
          </p:nvPr>
        </p:nvSpPr>
        <p:spPr>
          <a:xfrm>
            <a:off x="1121228" y="881744"/>
            <a:ext cx="10842171" cy="5976256"/>
          </a:xfrm>
        </p:spPr>
        <p:txBody>
          <a:bodyPr>
            <a:noAutofit/>
          </a:bodyPr>
          <a:lstStyle/>
          <a:p>
            <a:pPr algn="just">
              <a:lnSpc>
                <a:spcPct val="150000"/>
              </a:lnSpc>
            </a:pPr>
            <a:r>
              <a:rPr lang="en-GB" sz="2000" b="0" i="0" dirty="0">
                <a:solidFill>
                  <a:srgbClr val="3A3A3A"/>
                </a:solidFill>
                <a:effectLst/>
                <a:latin typeface="Aptos" panose="020B0004020202020204" pitchFamily="34" charset="0"/>
              </a:rPr>
              <a:t>Gibbs' Reflective Cycle was developed by Graham Gibbs in 1988 to give structure to learning from experiences.  It offers a framework for examining experiences, and given its cyclic nature lends itself particularly well to repeated experiences, allowing you to learn and plan from things that either went well or didn’t go well. It covers 6 stages:</a:t>
            </a:r>
          </a:p>
          <a:p>
            <a:pPr algn="just">
              <a:lnSpc>
                <a:spcPct val="150000"/>
              </a:lnSpc>
              <a:buFont typeface="Arial" panose="020B0604020202020204" pitchFamily="34" charset="0"/>
              <a:buChar char="•"/>
            </a:pPr>
            <a:r>
              <a:rPr lang="en-GB" sz="2000" b="1" i="0" dirty="0">
                <a:solidFill>
                  <a:srgbClr val="3A3A3A"/>
                </a:solidFill>
                <a:effectLst/>
                <a:latin typeface="Aptos" panose="020B0004020202020204" pitchFamily="34" charset="0"/>
              </a:rPr>
              <a:t>Description</a:t>
            </a:r>
            <a:r>
              <a:rPr lang="en-GB" sz="2000" b="0" i="0" dirty="0">
                <a:solidFill>
                  <a:srgbClr val="3A3A3A"/>
                </a:solidFill>
                <a:effectLst/>
                <a:latin typeface="Aptos" panose="020B0004020202020204" pitchFamily="34" charset="0"/>
              </a:rPr>
              <a:t> of the experience</a:t>
            </a:r>
          </a:p>
          <a:p>
            <a:pPr algn="just">
              <a:lnSpc>
                <a:spcPct val="150000"/>
              </a:lnSpc>
              <a:buFont typeface="Arial" panose="020B0604020202020204" pitchFamily="34" charset="0"/>
              <a:buChar char="•"/>
            </a:pPr>
            <a:r>
              <a:rPr lang="en-GB" sz="2000" b="1" i="0" dirty="0">
                <a:solidFill>
                  <a:srgbClr val="3A3A3A"/>
                </a:solidFill>
                <a:effectLst/>
                <a:latin typeface="Aptos" panose="020B0004020202020204" pitchFamily="34" charset="0"/>
              </a:rPr>
              <a:t>Feelings</a:t>
            </a:r>
            <a:r>
              <a:rPr lang="en-GB" sz="2000" b="0" i="0" dirty="0">
                <a:solidFill>
                  <a:srgbClr val="3A3A3A"/>
                </a:solidFill>
                <a:effectLst/>
                <a:latin typeface="Aptos" panose="020B0004020202020204" pitchFamily="34" charset="0"/>
              </a:rPr>
              <a:t> and thoughts about the experience</a:t>
            </a:r>
          </a:p>
          <a:p>
            <a:pPr algn="just">
              <a:lnSpc>
                <a:spcPct val="150000"/>
              </a:lnSpc>
              <a:buFont typeface="Arial" panose="020B0604020202020204" pitchFamily="34" charset="0"/>
              <a:buChar char="•"/>
            </a:pPr>
            <a:r>
              <a:rPr lang="en-GB" sz="2000" b="1" i="0" dirty="0">
                <a:solidFill>
                  <a:srgbClr val="3A3A3A"/>
                </a:solidFill>
                <a:effectLst/>
                <a:latin typeface="Aptos" panose="020B0004020202020204" pitchFamily="34" charset="0"/>
              </a:rPr>
              <a:t>Evaluation</a:t>
            </a:r>
            <a:r>
              <a:rPr lang="en-GB" sz="2000" b="0" i="0" dirty="0">
                <a:solidFill>
                  <a:srgbClr val="3A3A3A"/>
                </a:solidFill>
                <a:effectLst/>
                <a:latin typeface="Aptos" panose="020B0004020202020204" pitchFamily="34" charset="0"/>
              </a:rPr>
              <a:t> of the experience, both good and bad</a:t>
            </a:r>
          </a:p>
          <a:p>
            <a:pPr algn="just">
              <a:lnSpc>
                <a:spcPct val="150000"/>
              </a:lnSpc>
              <a:buFont typeface="Arial" panose="020B0604020202020204" pitchFamily="34" charset="0"/>
              <a:buChar char="•"/>
            </a:pPr>
            <a:r>
              <a:rPr lang="en-GB" sz="2000" b="1" i="0" dirty="0">
                <a:solidFill>
                  <a:srgbClr val="3A3A3A"/>
                </a:solidFill>
                <a:effectLst/>
                <a:latin typeface="Aptos" panose="020B0004020202020204" pitchFamily="34" charset="0"/>
              </a:rPr>
              <a:t>Analysis</a:t>
            </a:r>
            <a:r>
              <a:rPr lang="en-GB" sz="2000" b="0" i="0" dirty="0">
                <a:solidFill>
                  <a:srgbClr val="3A3A3A"/>
                </a:solidFill>
                <a:effectLst/>
                <a:latin typeface="Aptos" panose="020B0004020202020204" pitchFamily="34" charset="0"/>
              </a:rPr>
              <a:t> to make sense of the situation</a:t>
            </a:r>
          </a:p>
          <a:p>
            <a:pPr algn="just">
              <a:lnSpc>
                <a:spcPct val="150000"/>
              </a:lnSpc>
              <a:buFont typeface="Arial" panose="020B0604020202020204" pitchFamily="34" charset="0"/>
              <a:buChar char="•"/>
            </a:pPr>
            <a:r>
              <a:rPr lang="en-GB" sz="2000" b="1" i="0" dirty="0">
                <a:solidFill>
                  <a:srgbClr val="3A3A3A"/>
                </a:solidFill>
                <a:effectLst/>
                <a:latin typeface="Aptos" panose="020B0004020202020204" pitchFamily="34" charset="0"/>
              </a:rPr>
              <a:t>Conclusion</a:t>
            </a:r>
            <a:r>
              <a:rPr lang="en-GB" sz="2000" b="0" i="0" dirty="0">
                <a:solidFill>
                  <a:srgbClr val="3A3A3A"/>
                </a:solidFill>
                <a:effectLst/>
                <a:latin typeface="Aptos" panose="020B0004020202020204" pitchFamily="34" charset="0"/>
              </a:rPr>
              <a:t> about what you learned and what you could have done differently</a:t>
            </a:r>
          </a:p>
          <a:p>
            <a:pPr algn="just">
              <a:lnSpc>
                <a:spcPct val="150000"/>
              </a:lnSpc>
              <a:buFont typeface="Arial" panose="020B0604020202020204" pitchFamily="34" charset="0"/>
              <a:buChar char="•"/>
            </a:pPr>
            <a:r>
              <a:rPr lang="en-GB" sz="2000" b="1" i="0" dirty="0">
                <a:solidFill>
                  <a:srgbClr val="3A3A3A"/>
                </a:solidFill>
                <a:effectLst/>
                <a:latin typeface="Aptos" panose="020B0004020202020204" pitchFamily="34" charset="0"/>
              </a:rPr>
              <a:t>Action plan</a:t>
            </a:r>
            <a:r>
              <a:rPr lang="en-GB" sz="2000" b="0" i="0" dirty="0">
                <a:solidFill>
                  <a:srgbClr val="3A3A3A"/>
                </a:solidFill>
                <a:effectLst/>
                <a:latin typeface="Aptos" panose="020B0004020202020204" pitchFamily="34" charset="0"/>
              </a:rPr>
              <a:t> for how you would deal with similar situations in the future, or general changes you might find appropriate.</a:t>
            </a:r>
          </a:p>
          <a:p>
            <a:pPr algn="just">
              <a:lnSpc>
                <a:spcPct val="150000"/>
              </a:lnSpc>
            </a:pPr>
            <a:r>
              <a:rPr lang="en-GB" sz="2000" b="0" i="0" dirty="0">
                <a:solidFill>
                  <a:srgbClr val="3A3A3A"/>
                </a:solidFill>
                <a:effectLst/>
                <a:latin typeface="Aptos" panose="020B0004020202020204" pitchFamily="34" charset="0"/>
              </a:rPr>
              <a:t> </a:t>
            </a:r>
          </a:p>
          <a:p>
            <a:pPr marL="0" indent="0" algn="just">
              <a:lnSpc>
                <a:spcPct val="150000"/>
              </a:lnSpc>
              <a:spcAft>
                <a:spcPts val="800"/>
              </a:spcAft>
              <a:buNone/>
            </a:pPr>
            <a:endParaRPr lang="en-US" sz="2000" dirty="0"/>
          </a:p>
        </p:txBody>
      </p:sp>
    </p:spTree>
    <p:extLst>
      <p:ext uri="{BB962C8B-B14F-4D97-AF65-F5344CB8AC3E}">
        <p14:creationId xmlns:p14="http://schemas.microsoft.com/office/powerpoint/2010/main" val="1794036675"/>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98FBBF-8EFB-6819-0351-FAEA04F757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146461-1FBE-7998-28C5-D972FC08B77B}"/>
              </a:ext>
            </a:extLst>
          </p:cNvPr>
          <p:cNvSpPr>
            <a:spLocks noGrp="1"/>
          </p:cNvSpPr>
          <p:nvPr>
            <p:ph type="title"/>
          </p:nvPr>
        </p:nvSpPr>
        <p:spPr>
          <a:xfrm>
            <a:off x="326572" y="206829"/>
            <a:ext cx="11595394" cy="674914"/>
          </a:xfrm>
        </p:spPr>
        <p:txBody>
          <a:bodyPr>
            <a:normAutofit/>
          </a:bodyPr>
          <a:lstStyle/>
          <a:p>
            <a:pPr algn="ctr"/>
            <a:r>
              <a:rPr lang="en-GB" sz="4000" kern="100" dirty="0">
                <a:solidFill>
                  <a:srgbClr val="202122"/>
                </a:solidFill>
              </a:rPr>
              <a:t>DESCRIPTION</a:t>
            </a:r>
            <a:endParaRPr lang="en-US" sz="4000" dirty="0"/>
          </a:p>
        </p:txBody>
      </p:sp>
      <p:sp>
        <p:nvSpPr>
          <p:cNvPr id="3" name="Content Placeholder 2">
            <a:extLst>
              <a:ext uri="{FF2B5EF4-FFF2-40B4-BE49-F238E27FC236}">
                <a16:creationId xmlns:a16="http://schemas.microsoft.com/office/drawing/2014/main" id="{545E9868-347E-2316-3154-A9169427E472}"/>
              </a:ext>
            </a:extLst>
          </p:cNvPr>
          <p:cNvSpPr>
            <a:spLocks noGrp="1"/>
          </p:cNvSpPr>
          <p:nvPr>
            <p:ph idx="1"/>
          </p:nvPr>
        </p:nvSpPr>
        <p:spPr>
          <a:xfrm>
            <a:off x="1143000" y="881743"/>
            <a:ext cx="10820400" cy="5878285"/>
          </a:xfrm>
        </p:spPr>
        <p:txBody>
          <a:bodyPr>
            <a:noAutofit/>
          </a:bodyPr>
          <a:lstStyle/>
          <a:p>
            <a:pPr marL="0" indent="0" algn="just">
              <a:lnSpc>
                <a:spcPct val="150000"/>
              </a:lnSpc>
              <a:buNone/>
            </a:pPr>
            <a:r>
              <a:rPr lang="en-GB" sz="2100" b="0" i="0" dirty="0">
                <a:solidFill>
                  <a:srgbClr val="3A3A3A"/>
                </a:solidFill>
                <a:effectLst/>
                <a:latin typeface="Source Sans Pro" panose="020B0503030403020204" pitchFamily="34" charset="0"/>
              </a:rPr>
              <a:t>Here you have a chance to describe the situation in detail. The main points to include here concern what happened. Your feelings and conclusions will come later.</a:t>
            </a:r>
          </a:p>
          <a:p>
            <a:pPr marL="0" indent="0" algn="just">
              <a:lnSpc>
                <a:spcPct val="150000"/>
              </a:lnSpc>
              <a:buNone/>
            </a:pPr>
            <a:r>
              <a:rPr lang="en-GB" sz="2100" b="1" i="0" dirty="0">
                <a:solidFill>
                  <a:srgbClr val="3A3A3A"/>
                </a:solidFill>
                <a:effectLst/>
                <a:latin typeface="Source Sans Pro" panose="020B0503030403020204" pitchFamily="34" charset="0"/>
              </a:rPr>
              <a:t>Helpful questions:</a:t>
            </a:r>
          </a:p>
          <a:p>
            <a:pPr algn="just">
              <a:lnSpc>
                <a:spcPct val="150000"/>
              </a:lnSpc>
              <a:buFont typeface="Arial" panose="020B0604020202020204" pitchFamily="34" charset="0"/>
              <a:buChar char="•"/>
            </a:pPr>
            <a:r>
              <a:rPr lang="en-GB" sz="2100" b="0" i="0" dirty="0">
                <a:solidFill>
                  <a:srgbClr val="3A3A3A"/>
                </a:solidFill>
                <a:effectLst/>
                <a:latin typeface="Source Sans Pro" panose="020B0503030403020204" pitchFamily="34" charset="0"/>
              </a:rPr>
              <a:t>What happened?</a:t>
            </a:r>
          </a:p>
          <a:p>
            <a:pPr algn="just">
              <a:lnSpc>
                <a:spcPct val="150000"/>
              </a:lnSpc>
              <a:buFont typeface="Arial" panose="020B0604020202020204" pitchFamily="34" charset="0"/>
              <a:buChar char="•"/>
            </a:pPr>
            <a:r>
              <a:rPr lang="en-GB" sz="2100" b="0" i="0" dirty="0">
                <a:solidFill>
                  <a:srgbClr val="3A3A3A"/>
                </a:solidFill>
                <a:effectLst/>
                <a:latin typeface="Source Sans Pro" panose="020B0503030403020204" pitchFamily="34" charset="0"/>
              </a:rPr>
              <a:t>When and where did it happen?</a:t>
            </a:r>
          </a:p>
          <a:p>
            <a:pPr algn="just">
              <a:lnSpc>
                <a:spcPct val="150000"/>
              </a:lnSpc>
              <a:buFont typeface="Arial" panose="020B0604020202020204" pitchFamily="34" charset="0"/>
              <a:buChar char="•"/>
            </a:pPr>
            <a:r>
              <a:rPr lang="en-GB" sz="2100" b="0" i="0" dirty="0">
                <a:solidFill>
                  <a:srgbClr val="3A3A3A"/>
                </a:solidFill>
                <a:effectLst/>
                <a:latin typeface="Source Sans Pro" panose="020B0503030403020204" pitchFamily="34" charset="0"/>
              </a:rPr>
              <a:t>Who was present?</a:t>
            </a:r>
          </a:p>
          <a:p>
            <a:pPr algn="just">
              <a:lnSpc>
                <a:spcPct val="150000"/>
              </a:lnSpc>
              <a:buFont typeface="Arial" panose="020B0604020202020204" pitchFamily="34" charset="0"/>
              <a:buChar char="•"/>
            </a:pPr>
            <a:r>
              <a:rPr lang="en-GB" sz="2100" b="0" i="0" dirty="0">
                <a:solidFill>
                  <a:srgbClr val="3A3A3A"/>
                </a:solidFill>
                <a:effectLst/>
                <a:latin typeface="Source Sans Pro" panose="020B0503030403020204" pitchFamily="34" charset="0"/>
              </a:rPr>
              <a:t>What did you and the other people do?</a:t>
            </a:r>
          </a:p>
          <a:p>
            <a:pPr algn="just">
              <a:lnSpc>
                <a:spcPct val="150000"/>
              </a:lnSpc>
              <a:buFont typeface="Arial" panose="020B0604020202020204" pitchFamily="34" charset="0"/>
              <a:buChar char="•"/>
            </a:pPr>
            <a:r>
              <a:rPr lang="en-GB" sz="2100" b="0" i="0" dirty="0">
                <a:solidFill>
                  <a:srgbClr val="3A3A3A"/>
                </a:solidFill>
                <a:effectLst/>
                <a:latin typeface="Source Sans Pro" panose="020B0503030403020204" pitchFamily="34" charset="0"/>
              </a:rPr>
              <a:t>What was the outcome of the situation?</a:t>
            </a:r>
          </a:p>
          <a:p>
            <a:pPr algn="just">
              <a:lnSpc>
                <a:spcPct val="150000"/>
              </a:lnSpc>
              <a:buFont typeface="Arial" panose="020B0604020202020204" pitchFamily="34" charset="0"/>
              <a:buChar char="•"/>
            </a:pPr>
            <a:r>
              <a:rPr lang="en-GB" sz="2100" b="0" i="0" dirty="0">
                <a:solidFill>
                  <a:srgbClr val="3A3A3A"/>
                </a:solidFill>
                <a:effectLst/>
                <a:latin typeface="Source Sans Pro" panose="020B0503030403020204" pitchFamily="34" charset="0"/>
              </a:rPr>
              <a:t>Why were you there?</a:t>
            </a:r>
          </a:p>
          <a:p>
            <a:pPr algn="just">
              <a:lnSpc>
                <a:spcPct val="150000"/>
              </a:lnSpc>
              <a:buFont typeface="Arial" panose="020B0604020202020204" pitchFamily="34" charset="0"/>
              <a:buChar char="•"/>
            </a:pPr>
            <a:r>
              <a:rPr lang="en-GB" sz="2100" b="0" i="0" dirty="0">
                <a:solidFill>
                  <a:srgbClr val="3A3A3A"/>
                </a:solidFill>
                <a:effectLst/>
                <a:latin typeface="Source Sans Pro" panose="020B0503030403020204" pitchFamily="34" charset="0"/>
              </a:rPr>
              <a:t>What did you want to happen?</a:t>
            </a:r>
          </a:p>
          <a:p>
            <a:pPr marL="0" indent="0" algn="just">
              <a:lnSpc>
                <a:spcPct val="150000"/>
              </a:lnSpc>
              <a:spcAft>
                <a:spcPts val="800"/>
              </a:spcAft>
              <a:buNone/>
            </a:pPr>
            <a:endParaRPr lang="en-US" sz="2000" dirty="0"/>
          </a:p>
        </p:txBody>
      </p:sp>
    </p:spTree>
    <p:extLst>
      <p:ext uri="{BB962C8B-B14F-4D97-AF65-F5344CB8AC3E}">
        <p14:creationId xmlns:p14="http://schemas.microsoft.com/office/powerpoint/2010/main" val="446219468"/>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CE49CC-F3E9-9D14-E8C3-62788995AF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6AF702-0894-7558-298D-1F1E0A149445}"/>
              </a:ext>
            </a:extLst>
          </p:cNvPr>
          <p:cNvSpPr>
            <a:spLocks noGrp="1"/>
          </p:cNvSpPr>
          <p:nvPr>
            <p:ph type="title"/>
          </p:nvPr>
        </p:nvSpPr>
        <p:spPr>
          <a:xfrm>
            <a:off x="326572" y="206829"/>
            <a:ext cx="11595394" cy="685800"/>
          </a:xfrm>
        </p:spPr>
        <p:txBody>
          <a:bodyPr>
            <a:normAutofit/>
          </a:bodyPr>
          <a:lstStyle/>
          <a:p>
            <a:pPr algn="ctr"/>
            <a:r>
              <a:rPr lang="en-US" sz="4000" dirty="0">
                <a:solidFill>
                  <a:schemeClr val="tx1"/>
                </a:solidFill>
              </a:rPr>
              <a:t>FEELINGS</a:t>
            </a:r>
          </a:p>
        </p:txBody>
      </p:sp>
      <p:sp>
        <p:nvSpPr>
          <p:cNvPr id="3" name="Content Placeholder 2">
            <a:extLst>
              <a:ext uri="{FF2B5EF4-FFF2-40B4-BE49-F238E27FC236}">
                <a16:creationId xmlns:a16="http://schemas.microsoft.com/office/drawing/2014/main" id="{D6D5AA9C-DEE7-AEBC-9D7F-57C028DE624C}"/>
              </a:ext>
            </a:extLst>
          </p:cNvPr>
          <p:cNvSpPr>
            <a:spLocks noGrp="1"/>
          </p:cNvSpPr>
          <p:nvPr>
            <p:ph idx="1"/>
          </p:nvPr>
        </p:nvSpPr>
        <p:spPr>
          <a:xfrm>
            <a:off x="1001486" y="1099458"/>
            <a:ext cx="10961914" cy="5551714"/>
          </a:xfrm>
        </p:spPr>
        <p:txBody>
          <a:bodyPr>
            <a:noAutofit/>
          </a:bodyPr>
          <a:lstStyle/>
          <a:p>
            <a:pPr marL="0" indent="0" algn="just">
              <a:lnSpc>
                <a:spcPct val="150000"/>
              </a:lnSpc>
              <a:buNone/>
            </a:pPr>
            <a:r>
              <a:rPr lang="en-GB" sz="2000" i="0" dirty="0">
                <a:solidFill>
                  <a:srgbClr val="3A3A3A"/>
                </a:solidFill>
                <a:effectLst/>
                <a:latin typeface="Source Sans Pro" panose="020B0503030403020204" pitchFamily="34" charset="0"/>
              </a:rPr>
              <a:t>Here you can explore any feelings or thoughts that you had during the experience and how they may have impacted the experience.</a:t>
            </a:r>
          </a:p>
          <a:p>
            <a:pPr marL="0" indent="0" algn="just">
              <a:lnSpc>
                <a:spcPct val="150000"/>
              </a:lnSpc>
              <a:buNone/>
            </a:pPr>
            <a:r>
              <a:rPr lang="en-GB" sz="2000" b="1" i="0" dirty="0">
                <a:solidFill>
                  <a:srgbClr val="3A3A3A"/>
                </a:solidFill>
                <a:effectLst/>
                <a:latin typeface="Source Sans Pro" panose="020B0503030403020204" pitchFamily="34" charset="0"/>
              </a:rPr>
              <a:t>Helpful questions:</a:t>
            </a:r>
          </a:p>
          <a:p>
            <a:pPr algn="just">
              <a:lnSpc>
                <a:spcPct val="150000"/>
              </a:lnSpc>
              <a:buFont typeface="Arial" panose="020B0604020202020204" pitchFamily="34" charset="0"/>
              <a:buChar char="•"/>
            </a:pPr>
            <a:r>
              <a:rPr lang="en-GB" sz="2000" b="0" i="0" dirty="0">
                <a:solidFill>
                  <a:srgbClr val="3A3A3A"/>
                </a:solidFill>
                <a:effectLst/>
                <a:latin typeface="Source Sans Pro" panose="020B0503030403020204" pitchFamily="34" charset="0"/>
              </a:rPr>
              <a:t>What were you feeling during the situation?</a:t>
            </a:r>
          </a:p>
          <a:p>
            <a:pPr algn="just">
              <a:lnSpc>
                <a:spcPct val="150000"/>
              </a:lnSpc>
              <a:buFont typeface="Arial" panose="020B0604020202020204" pitchFamily="34" charset="0"/>
              <a:buChar char="•"/>
            </a:pPr>
            <a:r>
              <a:rPr lang="en-GB" sz="2000" b="0" i="0" dirty="0">
                <a:solidFill>
                  <a:srgbClr val="3A3A3A"/>
                </a:solidFill>
                <a:effectLst/>
                <a:latin typeface="Source Sans Pro" panose="020B0503030403020204" pitchFamily="34" charset="0"/>
              </a:rPr>
              <a:t>What were you feeling before and after the situation?</a:t>
            </a:r>
          </a:p>
          <a:p>
            <a:pPr algn="just">
              <a:lnSpc>
                <a:spcPct val="150000"/>
              </a:lnSpc>
              <a:buFont typeface="Arial" panose="020B0604020202020204" pitchFamily="34" charset="0"/>
              <a:buChar char="•"/>
            </a:pPr>
            <a:r>
              <a:rPr lang="en-GB" sz="2000" b="0" i="0" dirty="0">
                <a:solidFill>
                  <a:srgbClr val="3A3A3A"/>
                </a:solidFill>
                <a:effectLst/>
                <a:latin typeface="Source Sans Pro" panose="020B0503030403020204" pitchFamily="34" charset="0"/>
              </a:rPr>
              <a:t>What do you think other people were feeling about the situation?</a:t>
            </a:r>
          </a:p>
          <a:p>
            <a:pPr algn="just">
              <a:lnSpc>
                <a:spcPct val="150000"/>
              </a:lnSpc>
              <a:buFont typeface="Arial" panose="020B0604020202020204" pitchFamily="34" charset="0"/>
              <a:buChar char="•"/>
            </a:pPr>
            <a:r>
              <a:rPr lang="en-GB" sz="2000" b="0" i="0" dirty="0">
                <a:solidFill>
                  <a:srgbClr val="3A3A3A"/>
                </a:solidFill>
                <a:effectLst/>
                <a:latin typeface="Source Sans Pro" panose="020B0503030403020204" pitchFamily="34" charset="0"/>
              </a:rPr>
              <a:t>What do you think other people feel about the situation now?</a:t>
            </a:r>
          </a:p>
          <a:p>
            <a:pPr algn="just">
              <a:lnSpc>
                <a:spcPct val="150000"/>
              </a:lnSpc>
              <a:buFont typeface="Arial" panose="020B0604020202020204" pitchFamily="34" charset="0"/>
              <a:buChar char="•"/>
            </a:pPr>
            <a:r>
              <a:rPr lang="en-GB" sz="2000" b="0" i="0" dirty="0">
                <a:solidFill>
                  <a:srgbClr val="3A3A3A"/>
                </a:solidFill>
                <a:effectLst/>
                <a:latin typeface="Source Sans Pro" panose="020B0503030403020204" pitchFamily="34" charset="0"/>
              </a:rPr>
              <a:t>What were you thinking during the situation?</a:t>
            </a:r>
          </a:p>
          <a:p>
            <a:pPr algn="just">
              <a:lnSpc>
                <a:spcPct val="150000"/>
              </a:lnSpc>
              <a:buFont typeface="Arial" panose="020B0604020202020204" pitchFamily="34" charset="0"/>
              <a:buChar char="•"/>
            </a:pPr>
            <a:r>
              <a:rPr lang="en-GB" sz="2000" b="0" i="0" dirty="0">
                <a:solidFill>
                  <a:srgbClr val="3A3A3A"/>
                </a:solidFill>
                <a:effectLst/>
                <a:latin typeface="Source Sans Pro" panose="020B0503030403020204" pitchFamily="34" charset="0"/>
              </a:rPr>
              <a:t>What do you think about the situation now?</a:t>
            </a:r>
          </a:p>
          <a:p>
            <a:pPr marL="0" indent="0" algn="just">
              <a:lnSpc>
                <a:spcPct val="150000"/>
              </a:lnSpc>
              <a:spcAft>
                <a:spcPts val="800"/>
              </a:spcAft>
              <a:buNone/>
            </a:pPr>
            <a:endParaRPr lang="en-US" sz="2000" dirty="0"/>
          </a:p>
        </p:txBody>
      </p:sp>
    </p:spTree>
    <p:extLst>
      <p:ext uri="{BB962C8B-B14F-4D97-AF65-F5344CB8AC3E}">
        <p14:creationId xmlns:p14="http://schemas.microsoft.com/office/powerpoint/2010/main" val="1843676922"/>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31C827-E1CF-6677-CA28-DC048A5883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BA4D3B-6D39-DC12-E519-A910615706CD}"/>
              </a:ext>
            </a:extLst>
          </p:cNvPr>
          <p:cNvSpPr>
            <a:spLocks noGrp="1"/>
          </p:cNvSpPr>
          <p:nvPr>
            <p:ph type="title"/>
          </p:nvPr>
        </p:nvSpPr>
        <p:spPr>
          <a:xfrm>
            <a:off x="326572" y="119743"/>
            <a:ext cx="11595394" cy="631371"/>
          </a:xfrm>
        </p:spPr>
        <p:txBody>
          <a:bodyPr>
            <a:normAutofit/>
          </a:bodyPr>
          <a:lstStyle/>
          <a:p>
            <a:pPr algn="ctr"/>
            <a:r>
              <a:rPr lang="en-US" sz="4000" dirty="0">
                <a:solidFill>
                  <a:schemeClr val="tx1"/>
                </a:solidFill>
              </a:rPr>
              <a:t>EVALUATION</a:t>
            </a:r>
          </a:p>
        </p:txBody>
      </p:sp>
      <p:sp>
        <p:nvSpPr>
          <p:cNvPr id="3" name="Content Placeholder 2">
            <a:extLst>
              <a:ext uri="{FF2B5EF4-FFF2-40B4-BE49-F238E27FC236}">
                <a16:creationId xmlns:a16="http://schemas.microsoft.com/office/drawing/2014/main" id="{FE2644EE-581F-0A77-59F1-92B104ADE24A}"/>
              </a:ext>
            </a:extLst>
          </p:cNvPr>
          <p:cNvSpPr>
            <a:spLocks noGrp="1"/>
          </p:cNvSpPr>
          <p:nvPr>
            <p:ph idx="1"/>
          </p:nvPr>
        </p:nvSpPr>
        <p:spPr>
          <a:xfrm>
            <a:off x="1023256" y="925286"/>
            <a:ext cx="10940143" cy="5725886"/>
          </a:xfrm>
        </p:spPr>
        <p:txBody>
          <a:bodyPr>
            <a:noAutofit/>
          </a:bodyPr>
          <a:lstStyle/>
          <a:p>
            <a:pPr marL="0" indent="0" algn="just">
              <a:lnSpc>
                <a:spcPct val="150000"/>
              </a:lnSpc>
              <a:buNone/>
            </a:pPr>
            <a:r>
              <a:rPr lang="en-GB" sz="2400" b="0" i="0" dirty="0">
                <a:solidFill>
                  <a:srgbClr val="3A3A3A"/>
                </a:solidFill>
                <a:effectLst/>
                <a:latin typeface="Source Sans Pro" panose="020B0503030403020204" pitchFamily="34" charset="0"/>
              </a:rPr>
              <a:t>Here you have a chance to evaluate what worked and what didn’t work in the situation. Try to be as objective and honest as possible. To get the most out of your reflection focus on both the positive and the negative aspects of the situation, even if it was primarily one or the other.</a:t>
            </a:r>
          </a:p>
          <a:p>
            <a:pPr marL="0" indent="0" algn="just">
              <a:lnSpc>
                <a:spcPct val="150000"/>
              </a:lnSpc>
              <a:buNone/>
            </a:pPr>
            <a:r>
              <a:rPr lang="en-GB" sz="2400" b="1" i="0" dirty="0">
                <a:solidFill>
                  <a:srgbClr val="3A3A3A"/>
                </a:solidFill>
                <a:effectLst/>
                <a:latin typeface="Source Sans Pro" panose="020B0503030403020204" pitchFamily="34" charset="0"/>
              </a:rPr>
              <a:t>Helpful questions:</a:t>
            </a:r>
          </a:p>
          <a:p>
            <a:pPr algn="just">
              <a:lnSpc>
                <a:spcPct val="150000"/>
              </a:lnSpc>
              <a:buFont typeface="Arial" panose="020B0604020202020204" pitchFamily="34" charset="0"/>
              <a:buChar char="•"/>
            </a:pPr>
            <a:r>
              <a:rPr lang="en-GB" sz="2400" b="0" i="0" dirty="0">
                <a:solidFill>
                  <a:srgbClr val="3A3A3A"/>
                </a:solidFill>
                <a:effectLst/>
                <a:latin typeface="Source Sans Pro" panose="020B0503030403020204" pitchFamily="34" charset="0"/>
              </a:rPr>
              <a:t>What was good and bad about the experience?</a:t>
            </a:r>
          </a:p>
          <a:p>
            <a:pPr algn="just">
              <a:lnSpc>
                <a:spcPct val="150000"/>
              </a:lnSpc>
              <a:buFont typeface="Arial" panose="020B0604020202020204" pitchFamily="34" charset="0"/>
              <a:buChar char="•"/>
            </a:pPr>
            <a:r>
              <a:rPr lang="en-GB" sz="2400" b="0" i="0" dirty="0">
                <a:solidFill>
                  <a:srgbClr val="3A3A3A"/>
                </a:solidFill>
                <a:effectLst/>
                <a:latin typeface="Source Sans Pro" panose="020B0503030403020204" pitchFamily="34" charset="0"/>
              </a:rPr>
              <a:t>What went well?</a:t>
            </a:r>
          </a:p>
          <a:p>
            <a:pPr algn="just">
              <a:lnSpc>
                <a:spcPct val="150000"/>
              </a:lnSpc>
              <a:buFont typeface="Arial" panose="020B0604020202020204" pitchFamily="34" charset="0"/>
              <a:buChar char="•"/>
            </a:pPr>
            <a:r>
              <a:rPr lang="en-GB" sz="2400" b="0" i="0" dirty="0">
                <a:solidFill>
                  <a:srgbClr val="3A3A3A"/>
                </a:solidFill>
                <a:effectLst/>
                <a:latin typeface="Source Sans Pro" panose="020B0503030403020204" pitchFamily="34" charset="0"/>
              </a:rPr>
              <a:t>What didn’t go so well?</a:t>
            </a:r>
          </a:p>
          <a:p>
            <a:pPr algn="just">
              <a:lnSpc>
                <a:spcPct val="150000"/>
              </a:lnSpc>
              <a:buFont typeface="Arial" panose="020B0604020202020204" pitchFamily="34" charset="0"/>
              <a:buChar char="•"/>
            </a:pPr>
            <a:r>
              <a:rPr lang="en-GB" sz="2400" b="0" i="0" dirty="0">
                <a:solidFill>
                  <a:srgbClr val="3A3A3A"/>
                </a:solidFill>
                <a:effectLst/>
                <a:latin typeface="Source Sans Pro" panose="020B0503030403020204" pitchFamily="34" charset="0"/>
              </a:rPr>
              <a:t>What did you and other people contribute to the situation (positively or negatively)?</a:t>
            </a:r>
          </a:p>
          <a:p>
            <a:pPr marL="0" indent="0" algn="just">
              <a:lnSpc>
                <a:spcPct val="150000"/>
              </a:lnSpc>
              <a:spcAft>
                <a:spcPts val="800"/>
              </a:spcAft>
              <a:buNone/>
            </a:pPr>
            <a:endParaRPr lang="en-US" sz="2000" dirty="0"/>
          </a:p>
        </p:txBody>
      </p:sp>
    </p:spTree>
    <p:extLst>
      <p:ext uri="{BB962C8B-B14F-4D97-AF65-F5344CB8AC3E}">
        <p14:creationId xmlns:p14="http://schemas.microsoft.com/office/powerpoint/2010/main" val="2002361724"/>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582F7D-DE4C-55AD-CE83-CB6DD4AA96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0D5DFB-2101-C774-2717-E814B8CF580F}"/>
              </a:ext>
            </a:extLst>
          </p:cNvPr>
          <p:cNvSpPr>
            <a:spLocks noGrp="1"/>
          </p:cNvSpPr>
          <p:nvPr>
            <p:ph type="title"/>
          </p:nvPr>
        </p:nvSpPr>
        <p:spPr>
          <a:xfrm>
            <a:off x="326572" y="206829"/>
            <a:ext cx="11595394" cy="685269"/>
          </a:xfrm>
        </p:spPr>
        <p:txBody>
          <a:bodyPr>
            <a:normAutofit/>
          </a:bodyPr>
          <a:lstStyle/>
          <a:p>
            <a:pPr algn="ctr"/>
            <a:r>
              <a:rPr lang="en-US" sz="4000" dirty="0">
                <a:solidFill>
                  <a:schemeClr val="tx1"/>
                </a:solidFill>
              </a:rPr>
              <a:t>ANALYSIS</a:t>
            </a:r>
          </a:p>
        </p:txBody>
      </p:sp>
      <p:sp>
        <p:nvSpPr>
          <p:cNvPr id="3" name="Content Placeholder 2">
            <a:extLst>
              <a:ext uri="{FF2B5EF4-FFF2-40B4-BE49-F238E27FC236}">
                <a16:creationId xmlns:a16="http://schemas.microsoft.com/office/drawing/2014/main" id="{00B8DB78-7406-844D-BF8F-68891ECD9F6A}"/>
              </a:ext>
            </a:extLst>
          </p:cNvPr>
          <p:cNvSpPr>
            <a:spLocks noGrp="1"/>
          </p:cNvSpPr>
          <p:nvPr>
            <p:ph idx="1"/>
          </p:nvPr>
        </p:nvSpPr>
        <p:spPr>
          <a:xfrm>
            <a:off x="1077686" y="1099458"/>
            <a:ext cx="10885714" cy="5551714"/>
          </a:xfrm>
        </p:spPr>
        <p:txBody>
          <a:bodyPr>
            <a:noAutofit/>
          </a:bodyPr>
          <a:lstStyle/>
          <a:p>
            <a:pPr marL="0" indent="0" algn="just">
              <a:lnSpc>
                <a:spcPct val="150000"/>
              </a:lnSpc>
              <a:buNone/>
            </a:pPr>
            <a:r>
              <a:rPr lang="en-GB" sz="2000" b="0" i="0" dirty="0">
                <a:solidFill>
                  <a:srgbClr val="3A3A3A"/>
                </a:solidFill>
                <a:effectLst/>
                <a:latin typeface="Source Sans Pro" panose="020B0503030403020204" pitchFamily="34" charset="0"/>
              </a:rPr>
              <a:t>The analysis step is where you have a chance to make sense of what happened. Up until now you have focused on details around what happened in the situation. Now you have a chance to extract meaning from it. You want to target the different aspects that went well or poorly and ask yourself why. If you are looking to include academic literature, this is the natural place to include it.</a:t>
            </a:r>
          </a:p>
          <a:p>
            <a:pPr marL="0" indent="0" algn="just">
              <a:lnSpc>
                <a:spcPct val="150000"/>
              </a:lnSpc>
              <a:buNone/>
            </a:pPr>
            <a:r>
              <a:rPr lang="en-GB" sz="2000" b="1" i="0" dirty="0">
                <a:solidFill>
                  <a:srgbClr val="3A3A3A"/>
                </a:solidFill>
                <a:effectLst/>
                <a:latin typeface="Source Sans Pro" panose="020B0503030403020204" pitchFamily="34" charset="0"/>
              </a:rPr>
              <a:t>Helpful questions:</a:t>
            </a:r>
          </a:p>
          <a:p>
            <a:pPr algn="just">
              <a:lnSpc>
                <a:spcPct val="150000"/>
              </a:lnSpc>
              <a:buFont typeface="Arial" panose="020B0604020202020204" pitchFamily="34" charset="0"/>
              <a:buChar char="•"/>
            </a:pPr>
            <a:r>
              <a:rPr lang="en-GB" sz="2000" b="0" i="0" dirty="0">
                <a:solidFill>
                  <a:srgbClr val="3A3A3A"/>
                </a:solidFill>
                <a:effectLst/>
                <a:latin typeface="Source Sans Pro" panose="020B0503030403020204" pitchFamily="34" charset="0"/>
              </a:rPr>
              <a:t>Why did things go well?</a:t>
            </a:r>
          </a:p>
          <a:p>
            <a:pPr algn="just">
              <a:lnSpc>
                <a:spcPct val="150000"/>
              </a:lnSpc>
              <a:buFont typeface="Arial" panose="020B0604020202020204" pitchFamily="34" charset="0"/>
              <a:buChar char="•"/>
            </a:pPr>
            <a:r>
              <a:rPr lang="en-GB" sz="2000" b="0" i="0" dirty="0">
                <a:solidFill>
                  <a:srgbClr val="3A3A3A"/>
                </a:solidFill>
                <a:effectLst/>
                <a:latin typeface="Source Sans Pro" panose="020B0503030403020204" pitchFamily="34" charset="0"/>
              </a:rPr>
              <a:t>Why didn’t it go well?</a:t>
            </a:r>
          </a:p>
          <a:p>
            <a:pPr algn="just">
              <a:lnSpc>
                <a:spcPct val="150000"/>
              </a:lnSpc>
              <a:buFont typeface="Arial" panose="020B0604020202020204" pitchFamily="34" charset="0"/>
              <a:buChar char="•"/>
            </a:pPr>
            <a:r>
              <a:rPr lang="en-GB" sz="2000" b="0" i="0" dirty="0">
                <a:solidFill>
                  <a:srgbClr val="3A3A3A"/>
                </a:solidFill>
                <a:effectLst/>
                <a:latin typeface="Source Sans Pro" panose="020B0503030403020204" pitchFamily="34" charset="0"/>
              </a:rPr>
              <a:t>What sense can I make of the situation?</a:t>
            </a:r>
          </a:p>
          <a:p>
            <a:pPr algn="just">
              <a:lnSpc>
                <a:spcPct val="150000"/>
              </a:lnSpc>
              <a:buFont typeface="Arial" panose="020B0604020202020204" pitchFamily="34" charset="0"/>
              <a:buChar char="•"/>
            </a:pPr>
            <a:r>
              <a:rPr lang="en-GB" sz="2000" b="0" i="0" dirty="0">
                <a:solidFill>
                  <a:srgbClr val="3A3A3A"/>
                </a:solidFill>
                <a:effectLst/>
                <a:latin typeface="Source Sans Pro" panose="020B0503030403020204" pitchFamily="34" charset="0"/>
              </a:rPr>
              <a:t>What knowledge – my own or others (for example academic literature) can help me understand the situation?</a:t>
            </a:r>
          </a:p>
          <a:p>
            <a:pPr marL="0" indent="0" algn="just">
              <a:lnSpc>
                <a:spcPct val="150000"/>
              </a:lnSpc>
              <a:spcAft>
                <a:spcPts val="800"/>
              </a:spcAft>
              <a:buNone/>
            </a:pPr>
            <a:endParaRPr lang="en-US" sz="2000" dirty="0"/>
          </a:p>
        </p:txBody>
      </p:sp>
    </p:spTree>
    <p:extLst>
      <p:ext uri="{BB962C8B-B14F-4D97-AF65-F5344CB8AC3E}">
        <p14:creationId xmlns:p14="http://schemas.microsoft.com/office/powerpoint/2010/main" val="2045274058"/>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D39FA4-4C85-8165-D394-F2EB7E7A56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2EFA2A-5F72-D289-E7AC-E5FE37F68B27}"/>
              </a:ext>
            </a:extLst>
          </p:cNvPr>
          <p:cNvSpPr>
            <a:spLocks noGrp="1"/>
          </p:cNvSpPr>
          <p:nvPr>
            <p:ph type="title"/>
          </p:nvPr>
        </p:nvSpPr>
        <p:spPr>
          <a:xfrm>
            <a:off x="326572" y="206829"/>
            <a:ext cx="11595394" cy="892628"/>
          </a:xfrm>
        </p:spPr>
        <p:txBody>
          <a:bodyPr>
            <a:normAutofit/>
          </a:bodyPr>
          <a:lstStyle/>
          <a:p>
            <a:pPr algn="ctr"/>
            <a:r>
              <a:rPr lang="en-US" sz="4000" dirty="0">
                <a:solidFill>
                  <a:schemeClr val="tx1"/>
                </a:solidFill>
              </a:rPr>
              <a:t>CONCLUSION</a:t>
            </a:r>
          </a:p>
        </p:txBody>
      </p:sp>
      <p:sp>
        <p:nvSpPr>
          <p:cNvPr id="3" name="Content Placeholder 2">
            <a:extLst>
              <a:ext uri="{FF2B5EF4-FFF2-40B4-BE49-F238E27FC236}">
                <a16:creationId xmlns:a16="http://schemas.microsoft.com/office/drawing/2014/main" id="{5511C98F-C180-DDCA-F236-519B4EEDB034}"/>
              </a:ext>
            </a:extLst>
          </p:cNvPr>
          <p:cNvSpPr>
            <a:spLocks noGrp="1"/>
          </p:cNvSpPr>
          <p:nvPr>
            <p:ph idx="1"/>
          </p:nvPr>
        </p:nvSpPr>
        <p:spPr>
          <a:xfrm>
            <a:off x="1077686" y="1099458"/>
            <a:ext cx="10885714" cy="5551714"/>
          </a:xfrm>
        </p:spPr>
        <p:txBody>
          <a:bodyPr>
            <a:noAutofit/>
          </a:bodyPr>
          <a:lstStyle/>
          <a:p>
            <a:pPr marL="0" indent="0" algn="just">
              <a:lnSpc>
                <a:spcPct val="150000"/>
              </a:lnSpc>
              <a:buNone/>
            </a:pPr>
            <a:r>
              <a:rPr lang="en-GB" b="0" i="0" dirty="0">
                <a:solidFill>
                  <a:srgbClr val="3A3A3A"/>
                </a:solidFill>
                <a:effectLst/>
                <a:latin typeface="Source Sans Pro" panose="020B0503030403020204" pitchFamily="34" charset="0"/>
              </a:rPr>
              <a:t>In this section you can make conclusions about what happened. This is where you summarise your learning and highlight what changes to your actions could improve the outcome in the future. It should be a natural response to the previous sections.</a:t>
            </a:r>
          </a:p>
          <a:p>
            <a:pPr marL="0" indent="0" algn="just">
              <a:lnSpc>
                <a:spcPct val="150000"/>
              </a:lnSpc>
              <a:buNone/>
            </a:pPr>
            <a:r>
              <a:rPr lang="en-GB" b="1" i="0" dirty="0">
                <a:solidFill>
                  <a:srgbClr val="3A3A3A"/>
                </a:solidFill>
                <a:effectLst/>
                <a:latin typeface="Source Sans Pro" panose="020B0503030403020204" pitchFamily="34" charset="0"/>
              </a:rPr>
              <a:t>Helpful questions:</a:t>
            </a:r>
          </a:p>
          <a:p>
            <a:pPr algn="just">
              <a:lnSpc>
                <a:spcPct val="150000"/>
              </a:lnSpc>
              <a:buFont typeface="Arial" panose="020B0604020202020204" pitchFamily="34" charset="0"/>
              <a:buChar char="•"/>
            </a:pPr>
            <a:r>
              <a:rPr lang="en-GB" b="0" i="0" dirty="0">
                <a:solidFill>
                  <a:srgbClr val="3A3A3A"/>
                </a:solidFill>
                <a:effectLst/>
                <a:latin typeface="Source Sans Pro" panose="020B0503030403020204" pitchFamily="34" charset="0"/>
              </a:rPr>
              <a:t>What did I learn from this situation?</a:t>
            </a:r>
          </a:p>
          <a:p>
            <a:pPr algn="just">
              <a:lnSpc>
                <a:spcPct val="150000"/>
              </a:lnSpc>
              <a:buFont typeface="Arial" panose="020B0604020202020204" pitchFamily="34" charset="0"/>
              <a:buChar char="•"/>
            </a:pPr>
            <a:r>
              <a:rPr lang="en-GB" b="0" i="0" dirty="0">
                <a:solidFill>
                  <a:srgbClr val="3A3A3A"/>
                </a:solidFill>
                <a:effectLst/>
                <a:latin typeface="Source Sans Pro" panose="020B0503030403020204" pitchFamily="34" charset="0"/>
              </a:rPr>
              <a:t>How could this have been a more positive situation for everyone involved?</a:t>
            </a:r>
          </a:p>
          <a:p>
            <a:pPr algn="just">
              <a:lnSpc>
                <a:spcPct val="150000"/>
              </a:lnSpc>
              <a:buFont typeface="Arial" panose="020B0604020202020204" pitchFamily="34" charset="0"/>
              <a:buChar char="•"/>
            </a:pPr>
            <a:r>
              <a:rPr lang="en-GB" b="0" i="0" dirty="0">
                <a:solidFill>
                  <a:srgbClr val="3A3A3A"/>
                </a:solidFill>
                <a:effectLst/>
                <a:latin typeface="Source Sans Pro" panose="020B0503030403020204" pitchFamily="34" charset="0"/>
              </a:rPr>
              <a:t>What skills do I need to develop for me to handle a situation like this better?</a:t>
            </a:r>
          </a:p>
          <a:p>
            <a:pPr algn="just">
              <a:lnSpc>
                <a:spcPct val="150000"/>
              </a:lnSpc>
              <a:buFont typeface="Arial" panose="020B0604020202020204" pitchFamily="34" charset="0"/>
              <a:buChar char="•"/>
            </a:pPr>
            <a:r>
              <a:rPr lang="en-GB" b="0" i="0" dirty="0">
                <a:solidFill>
                  <a:srgbClr val="3A3A3A"/>
                </a:solidFill>
                <a:effectLst/>
                <a:latin typeface="Source Sans Pro" panose="020B0503030403020204" pitchFamily="34" charset="0"/>
              </a:rPr>
              <a:t>What else could I have done?</a:t>
            </a:r>
          </a:p>
          <a:p>
            <a:pPr marL="0" indent="0" algn="just">
              <a:lnSpc>
                <a:spcPct val="150000"/>
              </a:lnSpc>
              <a:spcAft>
                <a:spcPts val="800"/>
              </a:spcAft>
              <a:buNone/>
            </a:pPr>
            <a:endParaRPr lang="en-US" sz="2000" dirty="0"/>
          </a:p>
        </p:txBody>
      </p:sp>
    </p:spTree>
    <p:extLst>
      <p:ext uri="{BB962C8B-B14F-4D97-AF65-F5344CB8AC3E}">
        <p14:creationId xmlns:p14="http://schemas.microsoft.com/office/powerpoint/2010/main" val="4073561436"/>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EC86B9-8AFD-9619-CA19-8116CB316B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2EE533-44C5-AA27-5E34-FC722219B710}"/>
              </a:ext>
            </a:extLst>
          </p:cNvPr>
          <p:cNvSpPr>
            <a:spLocks noGrp="1"/>
          </p:cNvSpPr>
          <p:nvPr>
            <p:ph type="title"/>
          </p:nvPr>
        </p:nvSpPr>
        <p:spPr>
          <a:xfrm>
            <a:off x="326572" y="206829"/>
            <a:ext cx="11595394" cy="892628"/>
          </a:xfrm>
        </p:spPr>
        <p:txBody>
          <a:bodyPr>
            <a:normAutofit/>
          </a:bodyPr>
          <a:lstStyle/>
          <a:p>
            <a:pPr algn="ctr"/>
            <a:r>
              <a:rPr lang="en-US" sz="4000" dirty="0">
                <a:solidFill>
                  <a:schemeClr val="tx1"/>
                </a:solidFill>
              </a:rPr>
              <a:t>ACTION PLAN</a:t>
            </a:r>
          </a:p>
        </p:txBody>
      </p:sp>
      <p:sp>
        <p:nvSpPr>
          <p:cNvPr id="3" name="Content Placeholder 2">
            <a:extLst>
              <a:ext uri="{FF2B5EF4-FFF2-40B4-BE49-F238E27FC236}">
                <a16:creationId xmlns:a16="http://schemas.microsoft.com/office/drawing/2014/main" id="{6130BD96-310D-49D3-9CAC-16DBC8ACFFC4}"/>
              </a:ext>
            </a:extLst>
          </p:cNvPr>
          <p:cNvSpPr>
            <a:spLocks noGrp="1"/>
          </p:cNvSpPr>
          <p:nvPr>
            <p:ph idx="1"/>
          </p:nvPr>
        </p:nvSpPr>
        <p:spPr>
          <a:xfrm>
            <a:off x="990600" y="1099458"/>
            <a:ext cx="10972800" cy="5551714"/>
          </a:xfrm>
        </p:spPr>
        <p:txBody>
          <a:bodyPr>
            <a:noAutofit/>
          </a:bodyPr>
          <a:lstStyle/>
          <a:p>
            <a:pPr marL="0" indent="0" algn="just">
              <a:lnSpc>
                <a:spcPct val="150000"/>
              </a:lnSpc>
              <a:buNone/>
            </a:pPr>
            <a:r>
              <a:rPr lang="en-GB" sz="2400" b="0" i="0" dirty="0">
                <a:solidFill>
                  <a:srgbClr val="3A3A3A"/>
                </a:solidFill>
                <a:effectLst/>
                <a:latin typeface="Source Sans Pro" panose="020B0503030403020204" pitchFamily="34" charset="0"/>
              </a:rPr>
              <a:t>At this step you plan for what you would do differently in a similar or related situation in the future. It can also be extremely helpful to think about how you will help yourself to act differently – such that you don’t only plan what you will do differently, but also how you will make sure it happens. Sometimes just the realisation is enough, but other times reminders might be helpful.</a:t>
            </a:r>
          </a:p>
          <a:p>
            <a:pPr marL="0" indent="0" algn="just">
              <a:lnSpc>
                <a:spcPct val="150000"/>
              </a:lnSpc>
              <a:buNone/>
            </a:pPr>
            <a:r>
              <a:rPr lang="en-GB" sz="2400" b="1" i="0" dirty="0">
                <a:solidFill>
                  <a:srgbClr val="3A3A3A"/>
                </a:solidFill>
                <a:effectLst/>
                <a:latin typeface="Source Sans Pro" panose="020B0503030403020204" pitchFamily="34" charset="0"/>
              </a:rPr>
              <a:t>Helpful questions</a:t>
            </a:r>
            <a:r>
              <a:rPr lang="en-GB" sz="2400" b="0" i="0" dirty="0">
                <a:solidFill>
                  <a:srgbClr val="3A3A3A"/>
                </a:solidFill>
                <a:effectLst/>
                <a:latin typeface="Source Sans Pro" panose="020B0503030403020204" pitchFamily="34" charset="0"/>
              </a:rPr>
              <a:t>:</a:t>
            </a:r>
          </a:p>
          <a:p>
            <a:pPr algn="just">
              <a:lnSpc>
                <a:spcPct val="150000"/>
              </a:lnSpc>
              <a:buFont typeface="Arial" panose="020B0604020202020204" pitchFamily="34" charset="0"/>
              <a:buChar char="•"/>
            </a:pPr>
            <a:r>
              <a:rPr lang="en-GB" sz="2400" b="0" i="0" dirty="0">
                <a:solidFill>
                  <a:srgbClr val="3A3A3A"/>
                </a:solidFill>
                <a:effectLst/>
                <a:latin typeface="Source Sans Pro" panose="020B0503030403020204" pitchFamily="34" charset="0"/>
              </a:rPr>
              <a:t>If I had to do the same thing again, what would I do differently?</a:t>
            </a:r>
          </a:p>
          <a:p>
            <a:pPr algn="just">
              <a:lnSpc>
                <a:spcPct val="150000"/>
              </a:lnSpc>
              <a:buFont typeface="Arial" panose="020B0604020202020204" pitchFamily="34" charset="0"/>
              <a:buChar char="•"/>
            </a:pPr>
            <a:r>
              <a:rPr lang="en-GB" sz="2400" b="0" i="0" dirty="0">
                <a:solidFill>
                  <a:srgbClr val="3A3A3A"/>
                </a:solidFill>
                <a:effectLst/>
                <a:latin typeface="Source Sans Pro" panose="020B0503030403020204" pitchFamily="34" charset="0"/>
              </a:rPr>
              <a:t>How will I develop the required skills I need?</a:t>
            </a:r>
          </a:p>
          <a:p>
            <a:pPr algn="just">
              <a:lnSpc>
                <a:spcPct val="150000"/>
              </a:lnSpc>
              <a:buFont typeface="Arial" panose="020B0604020202020204" pitchFamily="34" charset="0"/>
              <a:buChar char="•"/>
            </a:pPr>
            <a:r>
              <a:rPr lang="en-GB" sz="2400" b="0" i="0" dirty="0">
                <a:solidFill>
                  <a:srgbClr val="3A3A3A"/>
                </a:solidFill>
                <a:effectLst/>
                <a:latin typeface="Source Sans Pro" panose="020B0503030403020204" pitchFamily="34" charset="0"/>
              </a:rPr>
              <a:t>How can I make sure that I can act differently next time?</a:t>
            </a:r>
          </a:p>
          <a:p>
            <a:pPr marL="0" indent="0" algn="just">
              <a:lnSpc>
                <a:spcPct val="150000"/>
              </a:lnSpc>
              <a:spcAft>
                <a:spcPts val="800"/>
              </a:spcAft>
              <a:buNone/>
            </a:pPr>
            <a:endParaRPr lang="en-US" sz="2000" dirty="0"/>
          </a:p>
        </p:txBody>
      </p:sp>
    </p:spTree>
    <p:extLst>
      <p:ext uri="{BB962C8B-B14F-4D97-AF65-F5344CB8AC3E}">
        <p14:creationId xmlns:p14="http://schemas.microsoft.com/office/powerpoint/2010/main" val="2219603460"/>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40C60120-E275-E67A-4320-898A2EACF5CB}"/>
              </a:ext>
            </a:extLst>
          </p:cNvPr>
          <p:cNvPicPr>
            <a:picLocks noChangeAspect="1"/>
          </p:cNvPicPr>
          <p:nvPr/>
        </p:nvPicPr>
        <p:blipFill rotWithShape="1">
          <a:blip r:embed="rId2"/>
          <a:srcRect t="9639"/>
          <a:stretch/>
        </p:blipFill>
        <p:spPr>
          <a:xfrm>
            <a:off x="-42643" y="-9625"/>
            <a:ext cx="12191981" cy="6857990"/>
          </a:xfrm>
          <a:prstGeom prst="rect">
            <a:avLst/>
          </a:prstGeom>
        </p:spPr>
      </p:pic>
      <p:sp>
        <p:nvSpPr>
          <p:cNvPr id="10" name="Rectangle 9">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5" y="-1524511"/>
            <a:ext cx="4592270" cy="12192001"/>
          </a:xfrm>
          <a:prstGeom prst="rect">
            <a:avLst/>
          </a:prstGeom>
          <a:gradFill>
            <a:gsLst>
              <a:gs pos="35000">
                <a:schemeClr val="tx1">
                  <a:alpha val="46000"/>
                </a:schemeClr>
              </a:gs>
              <a:gs pos="21000">
                <a:schemeClr val="tx1">
                  <a:alpha val="30000"/>
                </a:schemeClr>
              </a:gs>
              <a:gs pos="0">
                <a:schemeClr val="tx1">
                  <a:alpha val="0"/>
                </a:schemeClr>
              </a:gs>
              <a:gs pos="100000">
                <a:schemeClr val="tx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2DD1808-A406-D841-A73E-81174336511F}"/>
              </a:ext>
            </a:extLst>
          </p:cNvPr>
          <p:cNvSpPr>
            <a:spLocks noGrp="1"/>
          </p:cNvSpPr>
          <p:nvPr>
            <p:ph type="title"/>
          </p:nvPr>
        </p:nvSpPr>
        <p:spPr>
          <a:xfrm>
            <a:off x="404553" y="751114"/>
            <a:ext cx="11297590" cy="2492829"/>
          </a:xfrm>
        </p:spPr>
        <p:txBody>
          <a:bodyPr vert="horz" lIns="91440" tIns="45720" rIns="91440" bIns="45720" rtlCol="0" anchor="b">
            <a:normAutofit/>
          </a:bodyPr>
          <a:lstStyle/>
          <a:p>
            <a:pPr algn="ctr"/>
            <a:r>
              <a:rPr lang="en-US" sz="6600" dirty="0">
                <a:solidFill>
                  <a:srgbClr val="FFC000"/>
                </a:solidFill>
                <a:latin typeface="+mj-lt"/>
                <a:ea typeface="+mj-ea"/>
              </a:rPr>
              <a:t>Conclusion</a:t>
            </a:r>
          </a:p>
        </p:txBody>
      </p:sp>
      <p:sp>
        <p:nvSpPr>
          <p:cNvPr id="12" name="Rectangle: Rounded Corners 11">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407107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9B9DC06-CE3B-C85C-F6AC-561A81F9D76A}"/>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DD66610-5E33-B9B2-7C80-680BBDCC10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EEABD591-609B-3956-8062-69460C969AA1}"/>
              </a:ext>
            </a:extLst>
          </p:cNvPr>
          <p:cNvPicPr>
            <a:picLocks noChangeAspect="1"/>
          </p:cNvPicPr>
          <p:nvPr/>
        </p:nvPicPr>
        <p:blipFill rotWithShape="1">
          <a:blip r:embed="rId2"/>
          <a:srcRect t="9639"/>
          <a:stretch/>
        </p:blipFill>
        <p:spPr>
          <a:xfrm>
            <a:off x="20" y="10"/>
            <a:ext cx="12191981" cy="6857990"/>
          </a:xfrm>
          <a:prstGeom prst="rect">
            <a:avLst/>
          </a:prstGeom>
        </p:spPr>
      </p:pic>
      <p:sp>
        <p:nvSpPr>
          <p:cNvPr id="10" name="Rectangle 9">
            <a:extLst>
              <a:ext uri="{FF2B5EF4-FFF2-40B4-BE49-F238E27FC236}">
                <a16:creationId xmlns:a16="http://schemas.microsoft.com/office/drawing/2014/main" id="{BBF1DFC5-26E0-0F38-B0D7-1671E652E7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5" y="-1524511"/>
            <a:ext cx="4592270" cy="12192001"/>
          </a:xfrm>
          <a:prstGeom prst="rect">
            <a:avLst/>
          </a:prstGeom>
          <a:gradFill>
            <a:gsLst>
              <a:gs pos="35000">
                <a:schemeClr val="tx1">
                  <a:alpha val="46000"/>
                </a:schemeClr>
              </a:gs>
              <a:gs pos="21000">
                <a:schemeClr val="tx1">
                  <a:alpha val="30000"/>
                </a:schemeClr>
              </a:gs>
              <a:gs pos="0">
                <a:schemeClr val="tx1">
                  <a:alpha val="0"/>
                </a:schemeClr>
              </a:gs>
              <a:gs pos="100000">
                <a:schemeClr val="tx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D16E6CB-D5FC-5911-16D0-FC1152793912}"/>
              </a:ext>
            </a:extLst>
          </p:cNvPr>
          <p:cNvSpPr>
            <a:spLocks noGrp="1"/>
          </p:cNvSpPr>
          <p:nvPr>
            <p:ph type="title"/>
          </p:nvPr>
        </p:nvSpPr>
        <p:spPr>
          <a:xfrm>
            <a:off x="404553" y="3091928"/>
            <a:ext cx="9078562" cy="2387600"/>
          </a:xfrm>
        </p:spPr>
        <p:txBody>
          <a:bodyPr vert="horz" lIns="91440" tIns="45720" rIns="91440" bIns="45720" rtlCol="0" anchor="b">
            <a:normAutofit/>
          </a:bodyPr>
          <a:lstStyle/>
          <a:p>
            <a:r>
              <a:rPr lang="en-US" sz="6600" dirty="0">
                <a:solidFill>
                  <a:srgbClr val="FFC000"/>
                </a:solidFill>
                <a:latin typeface="+mj-lt"/>
                <a:ea typeface="+mj-ea"/>
              </a:rPr>
              <a:t>Thank you</a:t>
            </a:r>
          </a:p>
        </p:txBody>
      </p:sp>
      <p:sp>
        <p:nvSpPr>
          <p:cNvPr id="12" name="Rectangle: Rounded Corners 11">
            <a:extLst>
              <a:ext uri="{FF2B5EF4-FFF2-40B4-BE49-F238E27FC236}">
                <a16:creationId xmlns:a16="http://schemas.microsoft.com/office/drawing/2014/main" id="{7EC2DBED-0E95-384C-32FE-3F4F5BA589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894096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itle 1"/>
          <p:cNvSpPr txBox="1">
            <a:spLocks/>
          </p:cNvSpPr>
          <p:nvPr/>
        </p:nvSpPr>
        <p:spPr>
          <a:xfrm>
            <a:off x="1152000" y="1224000"/>
            <a:ext cx="6792511" cy="1194584"/>
          </a:xfrm>
          <a:prstGeom prst="rect">
            <a:avLst/>
          </a:prstGeom>
        </p:spPr>
        <p:txBody>
          <a:bodyPr lIns="0" tIns="0" rIns="0" bIns="0" anchor="t" anchorCtr="0"/>
          <a:lstStyle>
            <a:lvl1pPr algn="l" defTabSz="914400" rtl="0" eaLnBrk="1" latinLnBrk="0" hangingPunct="1">
              <a:lnSpc>
                <a:spcPct val="90000"/>
              </a:lnSpc>
              <a:spcBef>
                <a:spcPct val="0"/>
              </a:spcBef>
              <a:buNone/>
              <a:defRPr sz="6000" b="1" i="0" kern="1200" baseline="0">
                <a:solidFill>
                  <a:schemeClr val="bg1"/>
                </a:solidFill>
                <a:latin typeface="Antonio" charset="0"/>
                <a:ea typeface="Antonio" charset="0"/>
                <a:cs typeface="Antonio" charset="0"/>
              </a:defRPr>
            </a:lvl1pPr>
          </a:lstStyle>
          <a:p>
            <a:r>
              <a:rPr lang="en-GB" sz="4800" dirty="0"/>
              <a:t>Be inspired</a:t>
            </a:r>
            <a:endParaRPr lang="en-US" sz="4800" b="0" dirty="0"/>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4887" y="354224"/>
            <a:ext cx="2194398" cy="555470"/>
          </a:xfrm>
          <a:prstGeom prst="rect">
            <a:avLst/>
          </a:prstGeom>
        </p:spPr>
      </p:pic>
      <p:sp>
        <p:nvSpPr>
          <p:cNvPr id="7" name="Rectangle 6"/>
          <p:cNvSpPr/>
          <p:nvPr/>
        </p:nvSpPr>
        <p:spPr>
          <a:xfrm>
            <a:off x="841286" y="1226854"/>
            <a:ext cx="36000" cy="5652000"/>
          </a:xfrm>
          <a:prstGeom prst="rect">
            <a:avLst/>
          </a:prstGeom>
          <a:solidFill>
            <a:srgbClr val="FFC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2A1564"/>
                </a:solidFill>
              </a:rPr>
              <a:t> </a:t>
            </a:r>
          </a:p>
        </p:txBody>
      </p:sp>
    </p:spTree>
    <p:extLst>
      <p:ext uri="{BB962C8B-B14F-4D97-AF65-F5344CB8AC3E}">
        <p14:creationId xmlns:p14="http://schemas.microsoft.com/office/powerpoint/2010/main" val="665262345"/>
      </p:ext>
    </p:extLst>
  </p:cSld>
  <p:clrMapOvr>
    <a:masterClrMapping/>
  </p:clrMapOvr>
  <p:transition>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vert="horz" lIns="0" tIns="0" rIns="0" bIns="0" rtlCol="0" anchor="t" anchorCtr="0">
        <a:noAutofit/>
      </a:bodyPr>
      <a:lstStyle>
        <a:defPPr algn="l">
          <a:defRPr sz="1800" b="0"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16797</TotalTime>
  <Words>2764</Words>
  <Application>Microsoft Office PowerPoint</Application>
  <PresentationFormat>Widescreen</PresentationFormat>
  <Paragraphs>314</Paragraphs>
  <Slides>38</Slides>
  <Notes>19</Notes>
  <HiddenSlides>0</HiddenSlides>
  <MMClips>0</MMClips>
  <ScaleCrop>false</ScaleCrop>
  <HeadingPairs>
    <vt:vector size="6" baseType="variant">
      <vt:variant>
        <vt:lpstr>Fonts Used</vt:lpstr>
      </vt:variant>
      <vt:variant>
        <vt:i4>14</vt:i4>
      </vt:variant>
      <vt:variant>
        <vt:lpstr>Theme</vt:lpstr>
      </vt:variant>
      <vt:variant>
        <vt:i4>2</vt:i4>
      </vt:variant>
      <vt:variant>
        <vt:lpstr>Slide Titles</vt:lpstr>
      </vt:variant>
      <vt:variant>
        <vt:i4>38</vt:i4>
      </vt:variant>
    </vt:vector>
  </HeadingPairs>
  <TitlesOfParts>
    <vt:vector size="54" baseType="lpstr">
      <vt:lpstr>Antonio</vt:lpstr>
      <vt:lpstr>Aptos</vt:lpstr>
      <vt:lpstr>Arial</vt:lpstr>
      <vt:lpstr>Calibri</vt:lpstr>
      <vt:lpstr>Calibri Light</vt:lpstr>
      <vt:lpstr>Cooper Hewitt</vt:lpstr>
      <vt:lpstr>COOPERHEWITT-MEDIUM</vt:lpstr>
      <vt:lpstr>COOPERHEWITT-SEMIBOLD</vt:lpstr>
      <vt:lpstr>ElsevierGulliver</vt:lpstr>
      <vt:lpstr>Public Sans</vt:lpstr>
      <vt:lpstr>Source Sans Pro</vt:lpstr>
      <vt:lpstr>Times New Roman</vt:lpstr>
      <vt:lpstr>Wingdings</vt:lpstr>
      <vt:lpstr>Work Sans</vt:lpstr>
      <vt:lpstr>Office Theme</vt:lpstr>
      <vt:lpstr>Office Theme</vt:lpstr>
      <vt:lpstr>Introduction to Intellectual Property Rights  Tutorial Slides  </vt:lpstr>
      <vt:lpstr>Learning Outcomes </vt:lpstr>
      <vt:lpstr>Introduction </vt:lpstr>
      <vt:lpstr>What are IPRs?</vt:lpstr>
      <vt:lpstr>What are IPRs? (cont)</vt:lpstr>
      <vt:lpstr>Intellectual Property Rights </vt:lpstr>
      <vt:lpstr>Justifications</vt:lpstr>
      <vt:lpstr>UK Legislative Framework</vt:lpstr>
      <vt:lpstr>Hierarchy of Civil and Criminal Courts</vt:lpstr>
      <vt:lpstr>Overview of Access to justice</vt:lpstr>
      <vt:lpstr>Intellectual Property Enterprise Court [IPEC]  </vt:lpstr>
      <vt:lpstr>Copyright, Designs and Patents Act 1988</vt:lpstr>
      <vt:lpstr>Copyright, Designs and Patents Act 1988  </vt:lpstr>
      <vt:lpstr>Copyright, Designs and Patents Act 1988  </vt:lpstr>
      <vt:lpstr>Copyright, Designs and Patents Act 1988  </vt:lpstr>
      <vt:lpstr>Trademarks Act 1994</vt:lpstr>
      <vt:lpstr>Trademarks Act 1994 (cont)</vt:lpstr>
      <vt:lpstr>Trademarks Act 1994 (cont)    </vt:lpstr>
      <vt:lpstr>Patents</vt:lpstr>
      <vt:lpstr>Design protection</vt:lpstr>
      <vt:lpstr>Geographic Indication</vt:lpstr>
      <vt:lpstr>Video  </vt:lpstr>
      <vt:lpstr>Tutorial Case Study </vt:lpstr>
      <vt:lpstr>Tutorial Questions </vt:lpstr>
      <vt:lpstr>Tutorial Answers</vt:lpstr>
      <vt:lpstr>Tutorial Answers (Continued)</vt:lpstr>
      <vt:lpstr>   PART 3  ASSIGNMENT 2 BRIEFING </vt:lpstr>
      <vt:lpstr>PowerPoint Presentation</vt:lpstr>
      <vt:lpstr>THE GIBBS REFLECTIVE CYCLE</vt:lpstr>
      <vt:lpstr>DESCRIPTION</vt:lpstr>
      <vt:lpstr>FEELINGS</vt:lpstr>
      <vt:lpstr>EVALUATION</vt:lpstr>
      <vt:lpstr>ANALYSIS</vt:lpstr>
      <vt:lpstr>CONCLUSION</vt:lpstr>
      <vt:lpstr>ACTION PLAN</vt:lpstr>
      <vt:lpstr>Conclusion</vt:lpstr>
      <vt:lpstr>Thank you</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Brand identity guidelines</dc:title>
  <dc:creator>Andrew Shreeve</dc:creator>
  <cp:lastModifiedBy>sylvester mujakperuo</cp:lastModifiedBy>
  <cp:revision>17</cp:revision>
  <dcterms:created xsi:type="dcterms:W3CDTF">2022-03-14T13:44:34Z</dcterms:created>
  <dcterms:modified xsi:type="dcterms:W3CDTF">2024-12-03T18:50:29Z</dcterms:modified>
</cp:coreProperties>
</file>