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8"/>
  </p:notesMasterIdLst>
  <p:handoutMasterIdLst>
    <p:handoutMasterId r:id="rId29"/>
  </p:handoutMasterIdLst>
  <p:sldIdLst>
    <p:sldId id="256" r:id="rId3"/>
    <p:sldId id="315" r:id="rId4"/>
    <p:sldId id="4137" r:id="rId5"/>
    <p:sldId id="4129" r:id="rId6"/>
    <p:sldId id="260" r:id="rId7"/>
    <p:sldId id="4128" r:id="rId8"/>
    <p:sldId id="290" r:id="rId9"/>
    <p:sldId id="4130" r:id="rId10"/>
    <p:sldId id="282" r:id="rId11"/>
    <p:sldId id="283" r:id="rId12"/>
    <p:sldId id="284" r:id="rId13"/>
    <p:sldId id="4131" r:id="rId14"/>
    <p:sldId id="4132" r:id="rId15"/>
    <p:sldId id="4133" r:id="rId16"/>
    <p:sldId id="4134" r:id="rId17"/>
    <p:sldId id="4135" r:id="rId18"/>
    <p:sldId id="292" r:id="rId19"/>
    <p:sldId id="294" r:id="rId20"/>
    <p:sldId id="298" r:id="rId21"/>
    <p:sldId id="300" r:id="rId22"/>
    <p:sldId id="301" r:id="rId23"/>
    <p:sldId id="4136" r:id="rId24"/>
    <p:sldId id="264" r:id="rId25"/>
    <p:sldId id="4138" r:id="rId26"/>
    <p:sldId id="28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2FC14D-0237-4F3D-B062-A3A4A76F4423}" v="53" dt="2024-12-01T16:54:10.5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6C2FC14D-0237-4F3D-B062-A3A4A76F4423}"/>
    <pc:docChg chg="undo custSel addSld delSld modSld sldOrd">
      <pc:chgData name="sylvester mujakperuo" userId="682b13a87985f3dc" providerId="LiveId" clId="{6C2FC14D-0237-4F3D-B062-A3A4A76F4423}" dt="2024-12-02T12:20:39.396" v="1038" actId="207"/>
      <pc:docMkLst>
        <pc:docMk/>
      </pc:docMkLst>
      <pc:sldChg chg="modSp mod">
        <pc:chgData name="sylvester mujakperuo" userId="682b13a87985f3dc" providerId="LiveId" clId="{6C2FC14D-0237-4F3D-B062-A3A4A76F4423}" dt="2024-12-02T12:17:35.938" v="1003" actId="14100"/>
        <pc:sldMkLst>
          <pc:docMk/>
          <pc:sldMk cId="1572276965" sldId="256"/>
        </pc:sldMkLst>
        <pc:spChg chg="mod">
          <ac:chgData name="sylvester mujakperuo" userId="682b13a87985f3dc" providerId="LiveId" clId="{6C2FC14D-0237-4F3D-B062-A3A4A76F4423}" dt="2024-12-02T12:16:41.494" v="959" actId="14100"/>
          <ac:spMkLst>
            <pc:docMk/>
            <pc:sldMk cId="1572276965" sldId="256"/>
            <ac:spMk id="2" creationId="{00000000-0000-0000-0000-000000000000}"/>
          </ac:spMkLst>
        </pc:spChg>
        <pc:spChg chg="mod">
          <ac:chgData name="sylvester mujakperuo" userId="682b13a87985f3dc" providerId="LiveId" clId="{6C2FC14D-0237-4F3D-B062-A3A4A76F4423}" dt="2024-12-02T12:17:35.938" v="1003" actId="14100"/>
          <ac:spMkLst>
            <pc:docMk/>
            <pc:sldMk cId="1572276965" sldId="256"/>
            <ac:spMk id="3" creationId="{00000000-0000-0000-0000-000000000000}"/>
          </ac:spMkLst>
        </pc:spChg>
        <pc:picChg chg="mod">
          <ac:chgData name="sylvester mujakperuo" userId="682b13a87985f3dc" providerId="LiveId" clId="{6C2FC14D-0237-4F3D-B062-A3A4A76F4423}" dt="2024-12-02T12:17:31.161" v="1002" actId="14100"/>
          <ac:picMkLst>
            <pc:docMk/>
            <pc:sldMk cId="1572276965" sldId="256"/>
            <ac:picMk id="7" creationId="{00000000-0000-0000-0000-000000000000}"/>
          </ac:picMkLst>
        </pc:picChg>
      </pc:sldChg>
      <pc:sldChg chg="del">
        <pc:chgData name="sylvester mujakperuo" userId="682b13a87985f3dc" providerId="LiveId" clId="{6C2FC14D-0237-4F3D-B062-A3A4A76F4423}" dt="2024-12-02T04:34:26.915" v="874" actId="2696"/>
        <pc:sldMkLst>
          <pc:docMk/>
          <pc:sldMk cId="1983856797" sldId="257"/>
        </pc:sldMkLst>
      </pc:sldChg>
      <pc:sldChg chg="modSp mod ord">
        <pc:chgData name="sylvester mujakperuo" userId="682b13a87985f3dc" providerId="LiveId" clId="{6C2FC14D-0237-4F3D-B062-A3A4A76F4423}" dt="2024-12-02T12:20:15.391" v="1036" actId="207"/>
        <pc:sldMkLst>
          <pc:docMk/>
          <pc:sldMk cId="3712667742" sldId="260"/>
        </pc:sldMkLst>
        <pc:spChg chg="mod">
          <ac:chgData name="sylvester mujakperuo" userId="682b13a87985f3dc" providerId="LiveId" clId="{6C2FC14D-0237-4F3D-B062-A3A4A76F4423}" dt="2024-12-02T12:20:15.391" v="1036" actId="207"/>
          <ac:spMkLst>
            <pc:docMk/>
            <pc:sldMk cId="3712667742" sldId="260"/>
            <ac:spMk id="5122" creationId="{00000000-0000-0000-0000-000000000000}"/>
          </ac:spMkLst>
        </pc:spChg>
        <pc:spChg chg="mod">
          <ac:chgData name="sylvester mujakperuo" userId="682b13a87985f3dc" providerId="LiveId" clId="{6C2FC14D-0237-4F3D-B062-A3A4A76F4423}" dt="2024-11-30T03:09:03.991" v="1" actId="1036"/>
          <ac:spMkLst>
            <pc:docMk/>
            <pc:sldMk cId="3712667742" sldId="260"/>
            <ac:spMk id="5123" creationId="{00000000-0000-0000-0000-000000000000}"/>
          </ac:spMkLst>
        </pc:spChg>
        <pc:spChg chg="mod">
          <ac:chgData name="sylvester mujakperuo" userId="682b13a87985f3dc" providerId="LiveId" clId="{6C2FC14D-0237-4F3D-B062-A3A4A76F4423}" dt="2024-11-30T03:08:52.801" v="0" actId="1076"/>
          <ac:spMkLst>
            <pc:docMk/>
            <pc:sldMk cId="3712667742" sldId="260"/>
            <ac:spMk id="5127" creationId="{00000000-0000-0000-0000-000000000000}"/>
          </ac:spMkLst>
        </pc:spChg>
      </pc:sldChg>
      <pc:sldChg chg="delSp modSp add del mod">
        <pc:chgData name="sylvester mujakperuo" userId="682b13a87985f3dc" providerId="LiveId" clId="{6C2FC14D-0237-4F3D-B062-A3A4A76F4423}" dt="2024-12-01T16:57:34.881" v="822" actId="2696"/>
        <pc:sldMkLst>
          <pc:docMk/>
          <pc:sldMk cId="3127827148" sldId="261"/>
        </pc:sldMkLst>
        <pc:spChg chg="mod">
          <ac:chgData name="sylvester mujakperuo" userId="682b13a87985f3dc" providerId="LiveId" clId="{6C2FC14D-0237-4F3D-B062-A3A4A76F4423}" dt="2024-12-01T02:45:42.972" v="426" actId="21"/>
          <ac:spMkLst>
            <pc:docMk/>
            <pc:sldMk cId="3127827148" sldId="261"/>
            <ac:spMk id="6147" creationId="{00000000-0000-0000-0000-000000000000}"/>
          </ac:spMkLst>
        </pc:spChg>
        <pc:spChg chg="mod">
          <ac:chgData name="sylvester mujakperuo" userId="682b13a87985f3dc" providerId="LiveId" clId="{6C2FC14D-0237-4F3D-B062-A3A4A76F4423}" dt="2024-12-01T02:38:34.410" v="80" actId="21"/>
          <ac:spMkLst>
            <pc:docMk/>
            <pc:sldMk cId="3127827148" sldId="261"/>
            <ac:spMk id="6149" creationId="{00000000-0000-0000-0000-000000000000}"/>
          </ac:spMkLst>
        </pc:spChg>
        <pc:spChg chg="mod">
          <ac:chgData name="sylvester mujakperuo" userId="682b13a87985f3dc" providerId="LiveId" clId="{6C2FC14D-0237-4F3D-B062-A3A4A76F4423}" dt="2024-12-01T02:44:29.585" v="258" actId="21"/>
          <ac:spMkLst>
            <pc:docMk/>
            <pc:sldMk cId="3127827148" sldId="261"/>
            <ac:spMk id="6151" creationId="{00000000-0000-0000-0000-000000000000}"/>
          </ac:spMkLst>
        </pc:spChg>
        <pc:spChg chg="del">
          <ac:chgData name="sylvester mujakperuo" userId="682b13a87985f3dc" providerId="LiveId" clId="{6C2FC14D-0237-4F3D-B062-A3A4A76F4423}" dt="2024-12-01T02:40:03.184" v="127" actId="21"/>
          <ac:spMkLst>
            <pc:docMk/>
            <pc:sldMk cId="3127827148" sldId="261"/>
            <ac:spMk id="6152" creationId="{00000000-0000-0000-0000-000000000000}"/>
          </ac:spMkLst>
        </pc:spChg>
        <pc:picChg chg="del">
          <ac:chgData name="sylvester mujakperuo" userId="682b13a87985f3dc" providerId="LiveId" clId="{6C2FC14D-0237-4F3D-B062-A3A4A76F4423}" dt="2024-12-01T02:37:37.091" v="77" actId="21"/>
          <ac:picMkLst>
            <pc:docMk/>
            <pc:sldMk cId="3127827148" sldId="261"/>
            <ac:picMk id="6148" creationId="{00000000-0000-0000-0000-000000000000}"/>
          </ac:picMkLst>
        </pc:picChg>
        <pc:picChg chg="del">
          <ac:chgData name="sylvester mujakperuo" userId="682b13a87985f3dc" providerId="LiveId" clId="{6C2FC14D-0237-4F3D-B062-A3A4A76F4423}" dt="2024-12-01T02:43:10.713" v="169" actId="21"/>
          <ac:picMkLst>
            <pc:docMk/>
            <pc:sldMk cId="3127827148" sldId="261"/>
            <ac:picMk id="6150" creationId="{00000000-0000-0000-0000-000000000000}"/>
          </ac:picMkLst>
        </pc:picChg>
      </pc:sldChg>
      <pc:sldChg chg="modSp mod">
        <pc:chgData name="sylvester mujakperuo" userId="682b13a87985f3dc" providerId="LiveId" clId="{6C2FC14D-0237-4F3D-B062-A3A4A76F4423}" dt="2024-12-02T12:19:56.791" v="1035" actId="207"/>
        <pc:sldMkLst>
          <pc:docMk/>
          <pc:sldMk cId="1840710785" sldId="264"/>
        </pc:sldMkLst>
        <pc:spChg chg="mod">
          <ac:chgData name="sylvester mujakperuo" userId="682b13a87985f3dc" providerId="LiveId" clId="{6C2FC14D-0237-4F3D-B062-A3A4A76F4423}" dt="2024-12-02T12:19:56.791" v="1035" actId="207"/>
          <ac:spMkLst>
            <pc:docMk/>
            <pc:sldMk cId="1840710785" sldId="264"/>
            <ac:spMk id="2" creationId="{52DD1808-A406-D841-A73E-81174336511F}"/>
          </ac:spMkLst>
        </pc:spChg>
        <pc:picChg chg="mod">
          <ac:chgData name="sylvester mujakperuo" userId="682b13a87985f3dc" providerId="LiveId" clId="{6C2FC14D-0237-4F3D-B062-A3A4A76F4423}" dt="2024-12-02T12:19:52.252" v="1034" actId="1076"/>
          <ac:picMkLst>
            <pc:docMk/>
            <pc:sldMk cId="1840710785" sldId="264"/>
            <ac:picMk id="4" creationId="{40C60120-E275-E67A-4320-898A2EACF5CB}"/>
          </ac:picMkLst>
        </pc:picChg>
      </pc:sldChg>
      <pc:sldChg chg="modSp mod">
        <pc:chgData name="sylvester mujakperuo" userId="682b13a87985f3dc" providerId="LiveId" clId="{6C2FC14D-0237-4F3D-B062-A3A4A76F4423}" dt="2024-12-02T12:20:39.396" v="1038" actId="207"/>
        <pc:sldMkLst>
          <pc:docMk/>
          <pc:sldMk cId="2907774920" sldId="284"/>
        </pc:sldMkLst>
        <pc:spChg chg="mod">
          <ac:chgData name="sylvester mujakperuo" userId="682b13a87985f3dc" providerId="LiveId" clId="{6C2FC14D-0237-4F3D-B062-A3A4A76F4423}" dt="2024-12-02T12:20:39.396" v="1038" actId="207"/>
          <ac:spMkLst>
            <pc:docMk/>
            <pc:sldMk cId="2907774920" sldId="284"/>
            <ac:spMk id="2" creationId="{00000000-0000-0000-0000-000000000000}"/>
          </ac:spMkLst>
        </pc:spChg>
      </pc:sldChg>
      <pc:sldChg chg="modSp add mod">
        <pc:chgData name="sylvester mujakperuo" userId="682b13a87985f3dc" providerId="LiveId" clId="{6C2FC14D-0237-4F3D-B062-A3A4A76F4423}" dt="2024-12-02T12:20:23.548" v="1037" actId="207"/>
        <pc:sldMkLst>
          <pc:docMk/>
          <pc:sldMk cId="0" sldId="290"/>
        </pc:sldMkLst>
        <pc:spChg chg="mod">
          <ac:chgData name="sylvester mujakperuo" userId="682b13a87985f3dc" providerId="LiveId" clId="{6C2FC14D-0237-4F3D-B062-A3A4A76F4423}" dt="2024-12-01T16:52:53.791" v="794" actId="1076"/>
          <ac:spMkLst>
            <pc:docMk/>
            <pc:sldMk cId="0" sldId="290"/>
            <ac:spMk id="10" creationId="{D2239D50-C1FA-40CC-A8CB-8574A8A2369F}"/>
          </ac:spMkLst>
        </pc:spChg>
        <pc:spChg chg="mod">
          <ac:chgData name="sylvester mujakperuo" userId="682b13a87985f3dc" providerId="LiveId" clId="{6C2FC14D-0237-4F3D-B062-A3A4A76F4423}" dt="2024-12-01T16:54:03.955" v="806" actId="1076"/>
          <ac:spMkLst>
            <pc:docMk/>
            <pc:sldMk cId="0" sldId="290"/>
            <ac:spMk id="11" creationId="{D9498D11-16F1-49EB-A030-4AF8E397F2CE}"/>
          </ac:spMkLst>
        </pc:spChg>
        <pc:spChg chg="mod">
          <ac:chgData name="sylvester mujakperuo" userId="682b13a87985f3dc" providerId="LiveId" clId="{6C2FC14D-0237-4F3D-B062-A3A4A76F4423}" dt="2024-12-01T16:53:33.067" v="800" actId="1076"/>
          <ac:spMkLst>
            <pc:docMk/>
            <pc:sldMk cId="0" sldId="290"/>
            <ac:spMk id="12" creationId="{95B469D1-B7F3-4645-A4D6-EA73373080D1}"/>
          </ac:spMkLst>
        </pc:spChg>
        <pc:spChg chg="mod">
          <ac:chgData name="sylvester mujakperuo" userId="682b13a87985f3dc" providerId="LiveId" clId="{6C2FC14D-0237-4F3D-B062-A3A4A76F4423}" dt="2024-12-02T12:20:23.548" v="1037" actId="207"/>
          <ac:spMkLst>
            <pc:docMk/>
            <pc:sldMk cId="0" sldId="290"/>
            <ac:spMk id="7170" creationId="{BC7B5311-1B3E-48A1-8D42-4B2A1FD95055}"/>
          </ac:spMkLst>
        </pc:spChg>
        <pc:spChg chg="mod">
          <ac:chgData name="sylvester mujakperuo" userId="682b13a87985f3dc" providerId="LiveId" clId="{6C2FC14D-0237-4F3D-B062-A3A4A76F4423}" dt="2024-12-01T16:55:47.409" v="818" actId="20577"/>
          <ac:spMkLst>
            <pc:docMk/>
            <pc:sldMk cId="0" sldId="290"/>
            <ac:spMk id="7171" creationId="{CCE761F3-0CF2-4D1A-A5E6-C71D4F99FF5C}"/>
          </ac:spMkLst>
        </pc:spChg>
        <pc:spChg chg="mod">
          <ac:chgData name="sylvester mujakperuo" userId="682b13a87985f3dc" providerId="LiveId" clId="{6C2FC14D-0237-4F3D-B062-A3A4A76F4423}" dt="2024-12-01T16:52:49.662" v="793" actId="1076"/>
          <ac:spMkLst>
            <pc:docMk/>
            <pc:sldMk cId="0" sldId="290"/>
            <ac:spMk id="7172" creationId="{06EC729C-571F-4DDA-9FAF-2A7E6B43D41C}"/>
          </ac:spMkLst>
        </pc:spChg>
        <pc:spChg chg="mod">
          <ac:chgData name="sylvester mujakperuo" userId="682b13a87985f3dc" providerId="LiveId" clId="{6C2FC14D-0237-4F3D-B062-A3A4A76F4423}" dt="2024-12-01T16:54:00.435" v="805" actId="1076"/>
          <ac:spMkLst>
            <pc:docMk/>
            <pc:sldMk cId="0" sldId="290"/>
            <ac:spMk id="7173" creationId="{7B86F302-0E71-4057-8469-2CC52DCE8569}"/>
          </ac:spMkLst>
        </pc:spChg>
        <pc:spChg chg="mod">
          <ac:chgData name="sylvester mujakperuo" userId="682b13a87985f3dc" providerId="LiveId" clId="{6C2FC14D-0237-4F3D-B062-A3A4A76F4423}" dt="2024-12-01T16:54:10.506" v="807" actId="1076"/>
          <ac:spMkLst>
            <pc:docMk/>
            <pc:sldMk cId="0" sldId="290"/>
            <ac:spMk id="7174" creationId="{2339BB9A-C584-48F4-B358-6AC5B3DCD454}"/>
          </ac:spMkLst>
        </pc:spChg>
      </pc:sldChg>
      <pc:sldChg chg="modSp mod">
        <pc:chgData name="sylvester mujakperuo" userId="682b13a87985f3dc" providerId="LiveId" clId="{6C2FC14D-0237-4F3D-B062-A3A4A76F4423}" dt="2024-12-02T11:59:48.061" v="875" actId="5793"/>
        <pc:sldMkLst>
          <pc:docMk/>
          <pc:sldMk cId="2796431841" sldId="294"/>
        </pc:sldMkLst>
        <pc:spChg chg="mod">
          <ac:chgData name="sylvester mujakperuo" userId="682b13a87985f3dc" providerId="LiveId" clId="{6C2FC14D-0237-4F3D-B062-A3A4A76F4423}" dt="2024-12-02T11:59:48.061" v="875" actId="5793"/>
          <ac:spMkLst>
            <pc:docMk/>
            <pc:sldMk cId="2796431841" sldId="294"/>
            <ac:spMk id="3" creationId="{E0D2AF5B-E989-4CD1-8EBE-CF55D4247FA9}"/>
          </ac:spMkLst>
        </pc:spChg>
      </pc:sldChg>
      <pc:sldChg chg="del">
        <pc:chgData name="sylvester mujakperuo" userId="682b13a87985f3dc" providerId="LiveId" clId="{6C2FC14D-0237-4F3D-B062-A3A4A76F4423}" dt="2024-12-01T19:46:26.574" v="872" actId="2696"/>
        <pc:sldMkLst>
          <pc:docMk/>
          <pc:sldMk cId="2671626892" sldId="308"/>
        </pc:sldMkLst>
      </pc:sldChg>
      <pc:sldChg chg="del">
        <pc:chgData name="sylvester mujakperuo" userId="682b13a87985f3dc" providerId="LiveId" clId="{6C2FC14D-0237-4F3D-B062-A3A4A76F4423}" dt="2024-12-01T19:46:30.982" v="873" actId="2696"/>
        <pc:sldMkLst>
          <pc:docMk/>
          <pc:sldMk cId="2673126633" sldId="318"/>
        </pc:sldMkLst>
      </pc:sldChg>
      <pc:sldChg chg="del">
        <pc:chgData name="sylvester mujakperuo" userId="682b13a87985f3dc" providerId="LiveId" clId="{6C2FC14D-0237-4F3D-B062-A3A4A76F4423}" dt="2024-12-02T12:17:57.073" v="1004" actId="2696"/>
        <pc:sldMkLst>
          <pc:docMk/>
          <pc:sldMk cId="3126165786" sldId="4109"/>
        </pc:sldMkLst>
      </pc:sldChg>
      <pc:sldChg chg="addSp delSp modSp mod">
        <pc:chgData name="sylvester mujakperuo" userId="682b13a87985f3dc" providerId="LiveId" clId="{6C2FC14D-0237-4F3D-B062-A3A4A76F4423}" dt="2024-12-01T03:13:56.621" v="789" actId="2710"/>
        <pc:sldMkLst>
          <pc:docMk/>
          <pc:sldMk cId="1320215042" sldId="4128"/>
        </pc:sldMkLst>
        <pc:spChg chg="mod">
          <ac:chgData name="sylvester mujakperuo" userId="682b13a87985f3dc" providerId="LiveId" clId="{6C2FC14D-0237-4F3D-B062-A3A4A76F4423}" dt="2024-12-01T03:11:27.263" v="774" actId="14100"/>
          <ac:spMkLst>
            <pc:docMk/>
            <pc:sldMk cId="1320215042" sldId="4128"/>
            <ac:spMk id="2" creationId="{560005B4-713C-3EA7-E091-3050355FCF47}"/>
          </ac:spMkLst>
        </pc:spChg>
        <pc:spChg chg="mod">
          <ac:chgData name="sylvester mujakperuo" userId="682b13a87985f3dc" providerId="LiveId" clId="{6C2FC14D-0237-4F3D-B062-A3A4A76F4423}" dt="2024-12-01T03:13:56.621" v="789" actId="2710"/>
          <ac:spMkLst>
            <pc:docMk/>
            <pc:sldMk cId="1320215042" sldId="4128"/>
            <ac:spMk id="3" creationId="{BE957090-7405-4C91-E2AE-EDB38B9D426A}"/>
          </ac:spMkLst>
        </pc:spChg>
        <pc:spChg chg="add del mod">
          <ac:chgData name="sylvester mujakperuo" userId="682b13a87985f3dc" providerId="LiveId" clId="{6C2FC14D-0237-4F3D-B062-A3A4A76F4423}" dt="2024-12-01T02:42:09.324" v="147" actId="478"/>
          <ac:spMkLst>
            <pc:docMk/>
            <pc:sldMk cId="1320215042" sldId="4128"/>
            <ac:spMk id="6152" creationId="{00000000-0000-0000-0000-000000000000}"/>
          </ac:spMkLst>
        </pc:spChg>
        <pc:picChg chg="del">
          <ac:chgData name="sylvester mujakperuo" userId="682b13a87985f3dc" providerId="LiveId" clId="{6C2FC14D-0237-4F3D-B062-A3A4A76F4423}" dt="2024-12-01T02:36:17.798" v="65" actId="478"/>
          <ac:picMkLst>
            <pc:docMk/>
            <pc:sldMk cId="1320215042" sldId="4128"/>
            <ac:picMk id="4" creationId="{6FA8D2E7-ADB3-5BF6-85D3-3349CC5EA533}"/>
          </ac:picMkLst>
        </pc:picChg>
        <pc:picChg chg="del">
          <ac:chgData name="sylvester mujakperuo" userId="682b13a87985f3dc" providerId="LiveId" clId="{6C2FC14D-0237-4F3D-B062-A3A4A76F4423}" dt="2024-12-01T02:36:20.745" v="66" actId="478"/>
          <ac:picMkLst>
            <pc:docMk/>
            <pc:sldMk cId="1320215042" sldId="4128"/>
            <ac:picMk id="5" creationId="{1295ED09-53EA-F393-0E5F-02BF0FDC26BA}"/>
          </ac:picMkLst>
        </pc:picChg>
        <pc:picChg chg="del">
          <ac:chgData name="sylvester mujakperuo" userId="682b13a87985f3dc" providerId="LiveId" clId="{6C2FC14D-0237-4F3D-B062-A3A4A76F4423}" dt="2024-12-01T02:36:23.383" v="67" actId="478"/>
          <ac:picMkLst>
            <pc:docMk/>
            <pc:sldMk cId="1320215042" sldId="4128"/>
            <ac:picMk id="6" creationId="{04FE3540-307A-0BEC-4C6C-7188790F90FC}"/>
          </ac:picMkLst>
        </pc:picChg>
        <pc:picChg chg="add mod">
          <ac:chgData name="sylvester mujakperuo" userId="682b13a87985f3dc" providerId="LiveId" clId="{6C2FC14D-0237-4F3D-B062-A3A4A76F4423}" dt="2024-12-01T03:12:49.841" v="778" actId="1076"/>
          <ac:picMkLst>
            <pc:docMk/>
            <pc:sldMk cId="1320215042" sldId="4128"/>
            <ac:picMk id="7" creationId="{1F93C20C-C521-591F-F486-7E4FDF767615}"/>
          </ac:picMkLst>
        </pc:picChg>
        <pc:picChg chg="add mod">
          <ac:chgData name="sylvester mujakperuo" userId="682b13a87985f3dc" providerId="LiveId" clId="{6C2FC14D-0237-4F3D-B062-A3A4A76F4423}" dt="2024-12-01T03:12:37.864" v="777" actId="1076"/>
          <ac:picMkLst>
            <pc:docMk/>
            <pc:sldMk cId="1320215042" sldId="4128"/>
            <ac:picMk id="6148" creationId="{00000000-0000-0000-0000-000000000000}"/>
          </ac:picMkLst>
        </pc:picChg>
      </pc:sldChg>
      <pc:sldChg chg="modSp mod ord">
        <pc:chgData name="sylvester mujakperuo" userId="682b13a87985f3dc" providerId="LiveId" clId="{6C2FC14D-0237-4F3D-B062-A3A4A76F4423}" dt="2024-12-01T16:58:00.738" v="826"/>
        <pc:sldMkLst>
          <pc:docMk/>
          <pc:sldMk cId="3212558116" sldId="4129"/>
        </pc:sldMkLst>
        <pc:spChg chg="mod">
          <ac:chgData name="sylvester mujakperuo" userId="682b13a87985f3dc" providerId="LiveId" clId="{6C2FC14D-0237-4F3D-B062-A3A4A76F4423}" dt="2024-11-30T22:02:55.939" v="63" actId="27636"/>
          <ac:spMkLst>
            <pc:docMk/>
            <pc:sldMk cId="3212558116" sldId="4129"/>
            <ac:spMk id="4099" creationId="{00000000-0000-0000-0000-000000000000}"/>
          </ac:spMkLst>
        </pc:spChg>
      </pc:sldChg>
      <pc:sldChg chg="modSp mod">
        <pc:chgData name="sylvester mujakperuo" userId="682b13a87985f3dc" providerId="LiveId" clId="{6C2FC14D-0237-4F3D-B062-A3A4A76F4423}" dt="2024-12-01T19:44:25.030" v="871" actId="12"/>
        <pc:sldMkLst>
          <pc:docMk/>
          <pc:sldMk cId="1886908576" sldId="4130"/>
        </pc:sldMkLst>
        <pc:spChg chg="mod">
          <ac:chgData name="sylvester mujakperuo" userId="682b13a87985f3dc" providerId="LiveId" clId="{6C2FC14D-0237-4F3D-B062-A3A4A76F4423}" dt="2024-12-01T19:41:57.235" v="843" actId="14100"/>
          <ac:spMkLst>
            <pc:docMk/>
            <pc:sldMk cId="1886908576" sldId="4130"/>
            <ac:spMk id="2" creationId="{F9FAFF51-7FA7-E207-7F05-4D8042C6686E}"/>
          </ac:spMkLst>
        </pc:spChg>
        <pc:spChg chg="mod">
          <ac:chgData name="sylvester mujakperuo" userId="682b13a87985f3dc" providerId="LiveId" clId="{6C2FC14D-0237-4F3D-B062-A3A4A76F4423}" dt="2024-12-01T19:44:25.030" v="871" actId="12"/>
          <ac:spMkLst>
            <pc:docMk/>
            <pc:sldMk cId="1886908576" sldId="4130"/>
            <ac:spMk id="3" creationId="{6AF1A129-C1CB-E447-3C61-E4A86B7A7C33}"/>
          </ac:spMkLst>
        </pc:spChg>
      </pc:sldChg>
      <pc:sldChg chg="add ord">
        <pc:chgData name="sylvester mujakperuo" userId="682b13a87985f3dc" providerId="LiveId" clId="{6C2FC14D-0237-4F3D-B062-A3A4A76F4423}" dt="2024-12-01T16:57:50.228" v="824"/>
        <pc:sldMkLst>
          <pc:docMk/>
          <pc:sldMk cId="3196981329" sldId="4137"/>
        </pc:sldMkLst>
      </pc:sldChg>
      <pc:sldChg chg="modSp add mod">
        <pc:chgData name="sylvester mujakperuo" userId="682b13a87985f3dc" providerId="LiveId" clId="{6C2FC14D-0237-4F3D-B062-A3A4A76F4423}" dt="2024-12-02T12:19:46.504" v="1033" actId="207"/>
        <pc:sldMkLst>
          <pc:docMk/>
          <pc:sldMk cId="1489409616" sldId="4138"/>
        </pc:sldMkLst>
        <pc:spChg chg="mod">
          <ac:chgData name="sylvester mujakperuo" userId="682b13a87985f3dc" providerId="LiveId" clId="{6C2FC14D-0237-4F3D-B062-A3A4A76F4423}" dt="2024-12-02T12:19:46.504" v="1033" actId="207"/>
          <ac:spMkLst>
            <pc:docMk/>
            <pc:sldMk cId="1489409616" sldId="4138"/>
            <ac:spMk id="2" creationId="{ED16E6CB-D5FC-5911-16D0-FC1152793912}"/>
          </ac:spMkLst>
        </pc:spChg>
      </pc:sldChg>
      <pc:sldMasterChg chg="delSldLayout">
        <pc:chgData name="sylvester mujakperuo" userId="682b13a87985f3dc" providerId="LiveId" clId="{6C2FC14D-0237-4F3D-B062-A3A4A76F4423}" dt="2024-12-01T19:46:30.982" v="873" actId="2696"/>
        <pc:sldMasterMkLst>
          <pc:docMk/>
          <pc:sldMasterMk cId="1906444138" sldId="2147483673"/>
        </pc:sldMasterMkLst>
        <pc:sldLayoutChg chg="del">
          <pc:chgData name="sylvester mujakperuo" userId="682b13a87985f3dc" providerId="LiveId" clId="{6C2FC14D-0237-4F3D-B062-A3A4A76F4423}" dt="2024-12-01T19:46:30.982" v="873" actId="2696"/>
          <pc:sldLayoutMkLst>
            <pc:docMk/>
            <pc:sldMasterMk cId="1906444138" sldId="2147483673"/>
            <pc:sldLayoutMk cId="2923887433" sldId="214748373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11/30/2024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12F0-AF89-6D29-3AF1-E5A907F1C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127259-E9DC-4822-CBC5-5F72FF5E6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C0ADA-0FAF-D23F-9056-BD578D1131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FCC5FF-2402-44E7-7EBD-AFA7E888000B}"/>
              </a:ext>
            </a:extLst>
          </p:cNvPr>
          <p:cNvSpPr>
            <a:spLocks noGrp="1"/>
          </p:cNvSpPr>
          <p:nvPr>
            <p:ph type="sldNum" sz="quarter" idx="10"/>
          </p:nvPr>
        </p:nvSpPr>
        <p:spPr/>
        <p:txBody>
          <a:bodyPr/>
          <a:lstStyle/>
          <a:p>
            <a:fld id="{47E5A797-D8F9-4B18-9C0A-A790F00A74AE}" type="slidenum">
              <a:rPr lang="en-GB" smtClean="0"/>
              <a:t>3</a:t>
            </a:fld>
            <a:endParaRPr lang="en-GB"/>
          </a:p>
        </p:txBody>
      </p:sp>
    </p:spTree>
    <p:extLst>
      <p:ext uri="{BB962C8B-B14F-4D97-AF65-F5344CB8AC3E}">
        <p14:creationId xmlns:p14="http://schemas.microsoft.com/office/powerpoint/2010/main" val="3510179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05354671-C49E-41FE-8F7F-4BF9BADEC256}"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4</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17411"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90FAD371-48A2-44DF-A9E9-97CD00DA0AD7}"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5</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18435"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15054-BF37-67E7-AD89-54946D2B7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330E0-EDBB-28B5-1758-83703D774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3F1D3-3AF5-AD56-52DA-9F5F276299C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15D661-A84E-2C3D-9FB6-60F509CE81F4}"/>
              </a:ext>
            </a:extLst>
          </p:cNvPr>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3034606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95075937-5663-40D1-9AC6-847CF1AF78E8}"/>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4B4DD863-FA2C-43B3-9E70-0142A2E84898}" type="slidenum">
              <a:rPr lang="en-GB" altLang="en-US">
                <a:solidFill>
                  <a:srgbClr val="000000"/>
                </a:solidFill>
                <a:latin typeface="Times New Roman" panose="02020603050405020304" pitchFamily="18" charset="0"/>
                <a:ea typeface="Arial Unicode MS" pitchFamily="34" charset="-128"/>
              </a:rPr>
              <a:pPr/>
              <a:t>7</a:t>
            </a:fld>
            <a:endParaRPr lang="en-GB" altLang="en-US">
              <a:solidFill>
                <a:srgbClr val="000000"/>
              </a:solidFill>
              <a:latin typeface="Times New Roman" panose="02020603050405020304" pitchFamily="18" charset="0"/>
              <a:ea typeface="Arial Unicode MS" pitchFamily="34" charset="-128"/>
            </a:endParaRPr>
          </a:p>
        </p:txBody>
      </p:sp>
      <p:sp>
        <p:nvSpPr>
          <p:cNvPr id="20483" name="Rectangle 1">
            <a:extLst>
              <a:ext uri="{FF2B5EF4-FFF2-40B4-BE49-F238E27FC236}">
                <a16:creationId xmlns:a16="http://schemas.microsoft.com/office/drawing/2014/main" id="{F73FFB4D-FB8A-4D0F-AB1D-4981980B9483}"/>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7352E77F-3CA7-44CF-B8DE-865F5B268E4C}"/>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6183-B5DB-9EF2-DF24-0BECC10B3E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EBF1-6BFF-80E7-BA1A-9E48A33540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CF3B5-B694-6D1C-8C66-6851C8EEB5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FB1676F-F100-60B1-EE0A-3A2A5E95F14A}"/>
              </a:ext>
            </a:extLst>
          </p:cNvPr>
          <p:cNvSpPr>
            <a:spLocks noGrp="1"/>
          </p:cNvSpPr>
          <p:nvPr>
            <p:ph type="sldNum" sz="quarter" idx="10"/>
          </p:nvPr>
        </p:nvSpPr>
        <p:spPr/>
        <p:txBody>
          <a:bodyPr/>
          <a:lstStyle/>
          <a:p>
            <a:fld id="{47E5A797-D8F9-4B18-9C0A-A790F00A74AE}" type="slidenum">
              <a:rPr lang="en-GB" smtClean="0"/>
              <a:t>8</a:t>
            </a:fld>
            <a:endParaRPr lang="en-GB"/>
          </a:p>
        </p:txBody>
      </p:sp>
    </p:spTree>
    <p:extLst>
      <p:ext uri="{BB962C8B-B14F-4D97-AF65-F5344CB8AC3E}">
        <p14:creationId xmlns:p14="http://schemas.microsoft.com/office/powerpoint/2010/main" val="1732222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6A47C39E-37AE-4FFE-B76C-0F0F91835EB2}"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9</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25603"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sldNum" sz="quarter"/>
          </p:nvPr>
        </p:nvSpPr>
        <p:spPr>
          <a:noFill/>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5pPr>
            <a:lvl6pPr marL="2204550"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6pPr>
            <a:lvl7pPr marL="2605377"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7pPr>
            <a:lvl8pPr marL="3006204"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8pPr>
            <a:lvl9pPr marL="3407032"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9pPr>
          </a:lstStyle>
          <a:p>
            <a:pPr eaLnBrk="1"/>
            <a:fld id="{1C8119F8-A4B8-4902-9F70-C465E0BAE06B}" type="slidenum">
              <a:rPr lang="en-GB">
                <a:solidFill>
                  <a:srgbClr val="000000"/>
                </a:solidFill>
                <a:latin typeface="Times New Roman" pitchFamily="18" charset="0"/>
              </a:rPr>
              <a:pPr eaLnBrk="1"/>
              <a:t>10</a:t>
            </a:fld>
            <a:endParaRPr lang="en-GB">
              <a:solidFill>
                <a:srgbClr val="000000"/>
              </a:solidFill>
              <a:latin typeface="Times New Roman" pitchFamily="18" charset="0"/>
            </a:endParaRPr>
          </a:p>
        </p:txBody>
      </p:sp>
      <p:sp>
        <p:nvSpPr>
          <p:cNvPr id="21507" name="Rectangle 1"/>
          <p:cNvSpPr txBox="1">
            <a:spLocks noGrp="1" noRot="1" noChangeAspect="1" noChangeArrowheads="1" noTextEdit="1"/>
          </p:cNvSpPr>
          <p:nvPr>
            <p:ph type="sldImg"/>
          </p:nvPr>
        </p:nvSpPr>
        <p:spPr>
          <a:xfrm>
            <a:off x="382588" y="695325"/>
            <a:ext cx="6089650" cy="3425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Rectangle 2"/>
          <p:cNvSpPr txBox="1">
            <a:spLocks noGrp="1" noChangeArrowheads="1"/>
          </p:cNvSpPr>
          <p:nvPr>
            <p:ph type="body" idx="1"/>
          </p:nvPr>
        </p:nvSpPr>
        <p:spPr>
          <a:xfrm>
            <a:off x="685512" y="4343231"/>
            <a:ext cx="5485536" cy="411378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3FC9-83BA-C0D5-52A7-08455E3CD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D2264-D6CE-6688-056B-259FE8203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62D1D-69FD-3B28-EB57-5E752C76B3B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01CEA9-5EE2-6D7B-E580-CBAAD02E683E}"/>
              </a:ext>
            </a:extLst>
          </p:cNvPr>
          <p:cNvSpPr>
            <a:spLocks noGrp="1"/>
          </p:cNvSpPr>
          <p:nvPr>
            <p:ph type="sldNum" sz="quarter" idx="10"/>
          </p:nvPr>
        </p:nvSpPr>
        <p:spPr/>
        <p:txBody>
          <a:bodyPr/>
          <a:lstStyle/>
          <a:p>
            <a:fld id="{47E5A797-D8F9-4B18-9C0A-A790F00A74AE}" type="slidenum">
              <a:rPr lang="en-GB" smtClean="0"/>
              <a:t>12</a:t>
            </a:fld>
            <a:endParaRPr lang="en-GB"/>
          </a:p>
        </p:txBody>
      </p:sp>
    </p:spTree>
    <p:extLst>
      <p:ext uri="{BB962C8B-B14F-4D97-AF65-F5344CB8AC3E}">
        <p14:creationId xmlns:p14="http://schemas.microsoft.com/office/powerpoint/2010/main" val="316928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3185919-0035-4985-8F38-39F5FE152493}" type="slidenum">
              <a:rPr lang="en-US" altLang="en-US" smtClean="0">
                <a:latin typeface="Arial" charset="0"/>
                <a:ea typeface="Microsoft YaHei" pitchFamily="34" charset="-122"/>
              </a:rPr>
              <a:pPr eaLnBrk="1" hangingPunct="1">
                <a:spcBef>
                  <a:spcPct val="0"/>
                </a:spcBef>
              </a:pPr>
              <a:t>13</a:t>
            </a:fld>
            <a:endParaRPr lang="en-US" altLang="en-US">
              <a:latin typeface="Arial" charset="0"/>
              <a:ea typeface="Microsoft YaHei" pitchFamily="34" charset="-122"/>
            </a:endParaRPr>
          </a:p>
        </p:txBody>
      </p:sp>
      <p:sp>
        <p:nvSpPr>
          <p:cNvPr id="37891" name="Rectangle 1"/>
          <p:cNvSpPr>
            <a:spLocks noGrp="1" noRot="1" noChangeAspect="1" noChangeArrowheads="1" noTextEdit="1"/>
          </p:cNvSpPr>
          <p:nvPr>
            <p:ph type="sldImg"/>
          </p:nvPr>
        </p:nvSpPr>
        <p:spPr>
          <a:xfrm>
            <a:off x="90488" y="754063"/>
            <a:ext cx="6615112" cy="3722687"/>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p:cNvSpPr>
            <a:spLocks noGrp="1" noChangeArrowheads="1"/>
          </p:cNvSpPr>
          <p:nvPr>
            <p:ph type="body" idx="1"/>
          </p:nvPr>
        </p:nvSpPr>
        <p:spPr>
          <a:xfrm>
            <a:off x="679450" y="4714875"/>
            <a:ext cx="5438775" cy="44672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extLst>
      <p:ext uri="{BB962C8B-B14F-4D97-AF65-F5344CB8AC3E}">
        <p14:creationId xmlns:p14="http://schemas.microsoft.com/office/powerpoint/2010/main" val="4259636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158FD-C46C-1621-6107-9310AE153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3AC3C-DC95-D65A-A417-17B1ED9BB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FFD00-A5F2-4AC3-3049-CEB97E5532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0367F3-5490-E2CB-53AD-59E483DA0AD1}"/>
              </a:ext>
            </a:extLst>
          </p:cNvPr>
          <p:cNvSpPr>
            <a:spLocks noGrp="1"/>
          </p:cNvSpPr>
          <p:nvPr>
            <p:ph type="sldNum" sz="quarter" idx="10"/>
          </p:nvPr>
        </p:nvSpPr>
        <p:spPr/>
        <p:txBody>
          <a:bodyPr/>
          <a:lstStyle/>
          <a:p>
            <a:fld id="{47E5A797-D8F9-4B18-9C0A-A790F00A74AE}" type="slidenum">
              <a:rPr lang="en-GB" smtClean="0"/>
              <a:t>14</a:t>
            </a:fld>
            <a:endParaRPr lang="en-GB"/>
          </a:p>
        </p:txBody>
      </p:sp>
    </p:spTree>
    <p:extLst>
      <p:ext uri="{BB962C8B-B14F-4D97-AF65-F5344CB8AC3E}">
        <p14:creationId xmlns:p14="http://schemas.microsoft.com/office/powerpoint/2010/main" val="4268406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CFAD0-DB78-68C4-EEDB-8F8B381D5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7E01C-CEA5-5AF2-7CD3-A4454D333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E174C-0AF8-75BA-8878-74D08E4E89C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B9819F6-C31D-B3F2-B22D-95099EE5A42B}"/>
              </a:ext>
            </a:extLst>
          </p:cNvPr>
          <p:cNvSpPr>
            <a:spLocks noGrp="1"/>
          </p:cNvSpPr>
          <p:nvPr>
            <p:ph type="sldNum" sz="quarter" idx="10"/>
          </p:nvPr>
        </p:nvSpPr>
        <p:spPr/>
        <p:txBody>
          <a:bodyPr/>
          <a:lstStyle/>
          <a:p>
            <a:fld id="{47E5A797-D8F9-4B18-9C0A-A790F00A74AE}" type="slidenum">
              <a:rPr lang="en-GB" smtClean="0"/>
              <a:t>15</a:t>
            </a:fld>
            <a:endParaRPr lang="en-GB"/>
          </a:p>
        </p:txBody>
      </p:sp>
    </p:spTree>
    <p:extLst>
      <p:ext uri="{BB962C8B-B14F-4D97-AF65-F5344CB8AC3E}">
        <p14:creationId xmlns:p14="http://schemas.microsoft.com/office/powerpoint/2010/main" val="3120056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1FDE-09AA-3EDC-6721-5272446B4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F246C-56A4-78C4-1A32-841DE62DA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3791B-6BAA-104C-3698-66ED6A9A741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BD936C-D552-7E4D-1ED3-B0E1DAA01D59}"/>
              </a:ext>
            </a:extLst>
          </p:cNvPr>
          <p:cNvSpPr>
            <a:spLocks noGrp="1"/>
          </p:cNvSpPr>
          <p:nvPr>
            <p:ph type="sldNum" sz="quarter" idx="10"/>
          </p:nvPr>
        </p:nvSpPr>
        <p:spPr/>
        <p:txBody>
          <a:bodyPr/>
          <a:lstStyle/>
          <a:p>
            <a:fld id="{47E5A797-D8F9-4B18-9C0A-A790F00A74AE}" type="slidenum">
              <a:rPr lang="en-GB" smtClean="0"/>
              <a:t>16</a:t>
            </a:fld>
            <a:endParaRPr lang="en-GB"/>
          </a:p>
        </p:txBody>
      </p:sp>
    </p:spTree>
    <p:extLst>
      <p:ext uri="{BB962C8B-B14F-4D97-AF65-F5344CB8AC3E}">
        <p14:creationId xmlns:p14="http://schemas.microsoft.com/office/powerpoint/2010/main" val="35198771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11/29/2024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11/29/2024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11/29/2024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11/29/2024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9027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2.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11/29/2024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11/29/2024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733" r:id="rId19"/>
    <p:sldLayoutId id="2147483734" r:id="rId20"/>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www.legislation.gov.uk/ukpga/1988/48/contents" TargetMode="External"/><Relationship Id="rId7"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legislation.gov.uk/ukpga/1994/26/contents" TargetMode="External"/><Relationship Id="rId1" Type="http://schemas.openxmlformats.org/officeDocument/2006/relationships/slideLayout" Target="../slideLayouts/slideLayout26.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867" y="2035629"/>
            <a:ext cx="5521447" cy="4376057"/>
          </a:xfrm>
        </p:spPr>
        <p:txBody>
          <a:bodyPr lIns="0" tIns="0" rIns="0" bIns="0">
            <a:normAutofit/>
          </a:bodyPr>
          <a:lstStyle/>
          <a:p>
            <a:pPr>
              <a:lnSpc>
                <a:spcPct val="100000"/>
              </a:lnSpc>
            </a:pPr>
            <a:r>
              <a:rPr lang="en-US" dirty="0"/>
              <a:t>BUSI 1764</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a:p>
            <a:r>
              <a:rPr lang="en-GB" dirty="0">
                <a:solidFill>
                  <a:srgbClr val="FFC000"/>
                </a:solidFill>
              </a:rPr>
              <a:t>Dr Sylvester Mujakperuo</a:t>
            </a:r>
          </a:p>
          <a:p>
            <a:r>
              <a:rPr lang="en-GB" dirty="0">
                <a:solidFill>
                  <a:srgbClr val="FFC000"/>
                </a:solidFill>
              </a:rPr>
              <a:t>Module Leader</a:t>
            </a:r>
          </a:p>
        </p:txBody>
      </p:sp>
      <p:sp>
        <p:nvSpPr>
          <p:cNvPr id="2" name="Title 1"/>
          <p:cNvSpPr>
            <a:spLocks noGrp="1"/>
          </p:cNvSpPr>
          <p:nvPr>
            <p:ph type="ctrTitle"/>
          </p:nvPr>
        </p:nvSpPr>
        <p:spPr>
          <a:xfrm>
            <a:off x="258867" y="533400"/>
            <a:ext cx="4894535" cy="1317171"/>
          </a:xfrm>
        </p:spPr>
        <p:txBody>
          <a:bodyPr lIns="0" tIns="0" rIns="0" bIns="0" anchor="t" anchorCtr="0">
            <a:normAutofit/>
          </a:bodyPr>
          <a:lstStyle/>
          <a:p>
            <a:r>
              <a:rPr lang="en-US" sz="3200" dirty="0">
                <a:solidFill>
                  <a:srgbClr val="FFC000"/>
                </a:solidFill>
                <a:latin typeface="Antonio" charset="0"/>
                <a:ea typeface="Antonio" charset="0"/>
                <a:cs typeface="Antonio" charset="0"/>
              </a:rPr>
              <a:t>Introduction to Intellectual Property Rights</a:t>
            </a:r>
            <a:endParaRPr lang="en-US" sz="32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6514" y="-6317"/>
            <a:ext cx="6335486"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518845"/>
            <a:ext cx="10878854" cy="1032554"/>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65079" y="1849348"/>
            <a:ext cx="10878855" cy="4489807"/>
          </a:xfrm>
        </p:spPr>
        <p:txBody>
          <a:bodyPr>
            <a:normAutofit fontScale="55000" lnSpcReduction="20000"/>
          </a:bodyPr>
          <a:lstStyle/>
          <a:p>
            <a:pPr marL="97921" indent="0">
              <a:lnSpc>
                <a:spcPct val="9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cap="all" dirty="0"/>
              <a:t>.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meaning of IPRs and the Sources of Laws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UK Legislative Framework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3200" dirty="0"/>
              <a:t>To discuss the </a:t>
            </a:r>
            <a:r>
              <a:rPr lang="en-GB" sz="3200" dirty="0"/>
              <a:t>Hierarchy Of Civil and Criminal Courts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Provide an Overview of Access to Justice in Case Of IPR Infringements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Highlights the duties of the </a:t>
            </a:r>
            <a:r>
              <a:rPr lang="en-GB" altLang="en-US" sz="3200" dirty="0"/>
              <a:t>Intellectual Property Enterprise Court (IPEC)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a:t>
            </a:r>
            <a:r>
              <a:rPr lang="en-GB" altLang="en-US" sz="3200" dirty="0"/>
              <a:t>Copyright, Designs and Patents Act 1988</a:t>
            </a:r>
            <a:endParaRPr lang="en-US" altLang="en-US" sz="3200" dirty="0"/>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Trademarks Act 1994</a:t>
            </a:r>
            <a:endParaRPr lang="en-GB" altLang="en-US" sz="3200" dirty="0"/>
          </a:p>
          <a:p>
            <a:pPr marL="97921" indent="0">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2000" dirty="0"/>
              <a:t> </a:t>
            </a:r>
          </a:p>
          <a:p>
            <a:endParaRPr lang="en-US" sz="3200" dirty="0"/>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EBC99-7B20-91FD-A49F-0C15F6225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EF32D-2129-3384-EE62-C8916AD7A275}"/>
              </a:ext>
            </a:extLst>
          </p:cNvPr>
          <p:cNvSpPr>
            <a:spLocks noGrp="1"/>
          </p:cNvSpPr>
          <p:nvPr>
            <p:ph type="ctrTitle"/>
          </p:nvPr>
        </p:nvSpPr>
        <p:spPr>
          <a:xfrm>
            <a:off x="1181494" y="518845"/>
            <a:ext cx="10878854" cy="1032554"/>
          </a:xfrm>
        </p:spPr>
        <p:txBody>
          <a:bodyPr>
            <a:normAutofit fontScale="90000"/>
          </a:bodyPr>
          <a:lstStyle/>
          <a:p>
            <a:pPr algn="ctr"/>
            <a:r>
              <a:rPr lang="en-GB" dirty="0">
                <a:solidFill>
                  <a:srgbClr val="FFC000"/>
                </a:solidFill>
                <a:latin typeface="+mj-lt"/>
                <a:ea typeface="Antonio" charset="0"/>
                <a:cs typeface="Antonio" charset="0"/>
              </a:rPr>
              <a:t>Introduction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3AD6761E-2D7F-BA99-6DCD-32FEB5A48BF9}"/>
              </a:ext>
            </a:extLst>
          </p:cNvPr>
          <p:cNvSpPr>
            <a:spLocks noGrp="1"/>
          </p:cNvSpPr>
          <p:nvPr>
            <p:ph type="subTitle" idx="1"/>
          </p:nvPr>
        </p:nvSpPr>
        <p:spPr>
          <a:xfrm>
            <a:off x="1181493" y="1849348"/>
            <a:ext cx="10878853" cy="4489807"/>
          </a:xfrm>
        </p:spPr>
        <p:txBody>
          <a:bodyPr>
            <a:normAutofit/>
          </a:bodyPr>
          <a:lstStyle/>
          <a:p>
            <a:endParaRPr lang="en-US" sz="3200" dirty="0"/>
          </a:p>
        </p:txBody>
      </p:sp>
      <p:pic>
        <p:nvPicPr>
          <p:cNvPr id="4" name="Picture 3">
            <a:extLst>
              <a:ext uri="{FF2B5EF4-FFF2-40B4-BE49-F238E27FC236}">
                <a16:creationId xmlns:a16="http://schemas.microsoft.com/office/drawing/2014/main" id="{6C5205F0-53A4-81E0-8EA2-67EB81AC5967}"/>
              </a:ext>
            </a:extLst>
          </p:cNvPr>
          <p:cNvPicPr>
            <a:picLocks noChangeAspect="1"/>
          </p:cNvPicPr>
          <p:nvPr/>
        </p:nvPicPr>
        <p:blipFill rotWithShape="1">
          <a:blip r:embed="rId3">
            <a:extLst>
              <a:ext uri="{28A0092B-C50C-407E-A947-70E740481C1C}">
                <a14:useLocalDpi xmlns:a14="http://schemas.microsoft.com/office/drawing/2010/main" val="0"/>
              </a:ext>
            </a:extLst>
          </a:blip>
          <a:srcRect l="6899" r="6430" b="3"/>
          <a:stretch/>
        </p:blipFill>
        <p:spPr>
          <a:xfrm>
            <a:off x="1181493" y="2331243"/>
            <a:ext cx="3025737" cy="2614841"/>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pic>
        <p:nvPicPr>
          <p:cNvPr id="5" name="Picture 4">
            <a:extLst>
              <a:ext uri="{FF2B5EF4-FFF2-40B4-BE49-F238E27FC236}">
                <a16:creationId xmlns:a16="http://schemas.microsoft.com/office/drawing/2014/main" id="{C961A456-716C-5792-8CCF-3F5D2DFE59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159" r="-3" b="31442"/>
          <a:stretch/>
        </p:blipFill>
        <p:spPr bwMode="auto">
          <a:xfrm>
            <a:off x="5728172" y="2219545"/>
            <a:ext cx="2057400" cy="205740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a:extLst>
              <a:ext uri="{FF2B5EF4-FFF2-40B4-BE49-F238E27FC236}">
                <a16:creationId xmlns:a16="http://schemas.microsoft.com/office/drawing/2014/main" id="{697F89DD-C720-E232-822F-0C2206C00825}"/>
              </a:ext>
            </a:extLst>
          </p:cNvPr>
          <p:cNvPicPr>
            <a:picLocks noChangeAspect="1"/>
          </p:cNvPicPr>
          <p:nvPr/>
        </p:nvPicPr>
        <p:blipFill rotWithShape="1">
          <a:blip r:embed="rId5">
            <a:extLst>
              <a:ext uri="{28A0092B-C50C-407E-A947-70E740481C1C}">
                <a14:useLocalDpi xmlns:a14="http://schemas.microsoft.com/office/drawing/2010/main" val="0"/>
              </a:ext>
            </a:extLst>
          </a:blip>
          <a:srcRect l="6798" r="6984" b="-1"/>
          <a:stretch/>
        </p:blipFill>
        <p:spPr>
          <a:xfrm>
            <a:off x="8915746" y="1849348"/>
            <a:ext cx="2781495" cy="2416483"/>
          </a:xfrm>
          <a:custGeom>
            <a:avLst/>
            <a:gdLst>
              <a:gd name="connsiteX0" fmla="*/ 1723644 w 3062710"/>
              <a:gd name="connsiteY0" fmla="*/ 0 h 2660795"/>
              <a:gd name="connsiteX1" fmla="*/ 3053691 w 3062710"/>
              <a:gd name="connsiteY1" fmla="*/ 627247 h 2660795"/>
              <a:gd name="connsiteX2" fmla="*/ 3062710 w 3062710"/>
              <a:gd name="connsiteY2" fmla="*/ 639308 h 2660795"/>
              <a:gd name="connsiteX3" fmla="*/ 3062710 w 3062710"/>
              <a:gd name="connsiteY3" fmla="*/ 2660795 h 2660795"/>
              <a:gd name="connsiteX4" fmla="*/ 278239 w 3062710"/>
              <a:gd name="connsiteY4" fmla="*/ 2660795 h 2660795"/>
              <a:gd name="connsiteX5" fmla="*/ 208035 w 3062710"/>
              <a:gd name="connsiteY5" fmla="*/ 2545235 h 2660795"/>
              <a:gd name="connsiteX6" fmla="*/ 0 w 3062710"/>
              <a:gd name="connsiteY6" fmla="*/ 1723644 h 2660795"/>
              <a:gd name="connsiteX7" fmla="*/ 1723644 w 3062710"/>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2710" h="2660795">
                <a:moveTo>
                  <a:pt x="1723644" y="0"/>
                </a:moveTo>
                <a:cubicBezTo>
                  <a:pt x="2259111" y="0"/>
                  <a:pt x="2737550" y="244172"/>
                  <a:pt x="3053691" y="627247"/>
                </a:cubicBezTo>
                <a:lnTo>
                  <a:pt x="3062710" y="639308"/>
                </a:lnTo>
                <a:lnTo>
                  <a:pt x="3062710" y="2660795"/>
                </a:lnTo>
                <a:lnTo>
                  <a:pt x="278239" y="2660795"/>
                </a:lnTo>
                <a:lnTo>
                  <a:pt x="208035" y="2545235"/>
                </a:lnTo>
                <a:cubicBezTo>
                  <a:pt x="75362" y="2301006"/>
                  <a:pt x="0" y="2021126"/>
                  <a:pt x="0" y="1723644"/>
                </a:cubicBezTo>
                <a:cubicBezTo>
                  <a:pt x="0" y="771702"/>
                  <a:pt x="771702" y="0"/>
                  <a:pt x="1723644" y="0"/>
                </a:cubicBezTo>
                <a:close/>
              </a:path>
            </a:pathLst>
          </a:custGeom>
        </p:spPr>
      </p:pic>
    </p:spTree>
    <p:extLst>
      <p:ext uri="{BB962C8B-B14F-4D97-AF65-F5344CB8AC3E}">
        <p14:creationId xmlns:p14="http://schemas.microsoft.com/office/powerpoint/2010/main" val="319698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328773" y="723579"/>
            <a:ext cx="3212147" cy="725077"/>
          </a:xfrm>
        </p:spPr>
        <p:txBody>
          <a:bodyPr vert="horz" lIns="0" tIns="25145" rIns="0" bIns="0" rtlCol="0" anchor="t" anchorCtr="0">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4000" dirty="0">
                <a:solidFill>
                  <a:srgbClr val="FFC000"/>
                </a:solidFill>
                <a:latin typeface="+mn-lt"/>
              </a:rPr>
              <a:t>What are IPRs?</a:t>
            </a:r>
          </a:p>
        </p:txBody>
      </p:sp>
      <p:sp>
        <p:nvSpPr>
          <p:cNvPr id="4099" name="Rectangle 2"/>
          <p:cNvSpPr>
            <a:spLocks noGrp="1" noChangeArrowheads="1"/>
          </p:cNvSpPr>
          <p:nvPr>
            <p:ph type="body" idx="1"/>
          </p:nvPr>
        </p:nvSpPr>
        <p:spPr>
          <a:xfrm>
            <a:off x="113017" y="1551398"/>
            <a:ext cx="4078840" cy="4006921"/>
          </a:xfrm>
        </p:spPr>
        <p:txBody>
          <a:bodyPr vert="horz" lIns="0" tIns="11200" rIns="0" bIns="0" rtlCol="0" anchor="ctr" anchorCtr="0">
            <a:normAutofit fontScale="62500" lnSpcReduction="20000"/>
          </a:bodyPr>
          <a:lstStyle/>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Regulates the creation, use and exploitation of mental or and creative </a:t>
            </a:r>
            <a:r>
              <a:rPr lang="en-US" altLang="en-US" sz="1700" dirty="0" err="1"/>
              <a:t>labour</a:t>
            </a:r>
            <a:endParaRPr lang="en-US" altLang="en-US" sz="1700" dirty="0"/>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The term used for almost 150 yrs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b="1" dirty="0"/>
              <a:t>It is territorial in nature</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b="1" dirty="0"/>
              <a:t>Covers 6 types of IPRs</a:t>
            </a:r>
            <a:r>
              <a:rPr lang="en-US" altLang="en-US" sz="1700" dirty="0"/>
              <a:t>-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Copyrights [©],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Trademarks [™],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Designs [D],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Patents [P],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Trade Secrets [TS]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Geographical Indications [GIs]</a:t>
            </a:r>
          </a:p>
          <a:p>
            <a:pPr marL="391686" indent="-293764">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sz="1700" dirty="0"/>
          </a:p>
        </p:txBody>
      </p:sp>
      <p:pic>
        <p:nvPicPr>
          <p:cNvPr id="4101"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05742" y="829405"/>
            <a:ext cx="1052028" cy="2739814"/>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3"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651081" y="829405"/>
            <a:ext cx="1773238" cy="172447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2"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39682" y="4266704"/>
            <a:ext cx="1773237" cy="1619394"/>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659899" y="4486800"/>
            <a:ext cx="1773238" cy="117920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AutoShape 2" descr="Image result for apple logo"/>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2558116"/>
      </p:ext>
    </p:extLst>
  </p:cSld>
  <p:clrMapOvr>
    <a:masterClrMapping/>
  </p:clrMapOvr>
  <p:transition spd="med" advTm="13664"/>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630"/>
            <a:ext cx="8228160" cy="1144921"/>
          </a:xfrm>
        </p:spPr>
        <p:txBody>
          <a:bodyPr vert="horz" lIns="0" tIns="25145" rIns="0" bIns="0" rtlCol="0" anchor="t" anchorCtr="0">
            <a:noAutofit/>
          </a:bodyPr>
          <a:lstStyle/>
          <a:p>
            <a:pPr>
              <a:lnSpc>
                <a:spcPct val="95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3600" dirty="0">
                <a:solidFill>
                  <a:srgbClr val="FFC000"/>
                </a:solidFill>
              </a:rPr>
              <a:t>What are IPRs? (</a:t>
            </a:r>
            <a:r>
              <a:rPr lang="en-US" altLang="en-US" sz="3600" dirty="0" err="1">
                <a:solidFill>
                  <a:srgbClr val="FFC000"/>
                </a:solidFill>
              </a:rPr>
              <a:t>cont</a:t>
            </a:r>
            <a:r>
              <a:rPr lang="en-US" altLang="en-US" sz="3600" dirty="0">
                <a:solidFill>
                  <a:srgbClr val="FFC000"/>
                </a:solidFill>
              </a:rPr>
              <a:t>)</a:t>
            </a:r>
          </a:p>
        </p:txBody>
      </p:sp>
      <p:sp>
        <p:nvSpPr>
          <p:cNvPr id="5123" name="Rectangle 2"/>
          <p:cNvSpPr>
            <a:spLocks noGrp="1" noChangeArrowheads="1"/>
          </p:cNvSpPr>
          <p:nvPr>
            <p:ph type="body" idx="1"/>
          </p:nvPr>
        </p:nvSpPr>
        <p:spPr>
          <a:xfrm>
            <a:off x="616448" y="1019712"/>
            <a:ext cx="11116639" cy="1486957"/>
          </a:xfrm>
        </p:spPr>
        <p:txBody>
          <a:bodyPr vert="horz" lIns="0" tIns="11200" rIns="0" bIns="0" rtlCol="0" anchor="ctr" anchorCtr="0">
            <a:normAutofit/>
          </a:bodyPr>
          <a:lstStyle/>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1600" dirty="0"/>
              <a:t>All IPRs  create property protection over intangibles like ideas, inventions, signs, and information.</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1600" dirty="0"/>
              <a:t>For legal convenience, the rights are considered individually. But in practice, the area of their operation often overlap.</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081" y="2819097"/>
            <a:ext cx="901440" cy="23949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6" name="Text Box 5"/>
          <p:cNvSpPr txBox="1">
            <a:spLocks noChangeArrowheads="1"/>
          </p:cNvSpPr>
          <p:nvPr/>
        </p:nvSpPr>
        <p:spPr bwMode="auto">
          <a:xfrm>
            <a:off x="5900160" y="3469326"/>
            <a:ext cx="2285280" cy="547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Bottle design protected  as design rights</a:t>
            </a:r>
          </a:p>
        </p:txBody>
      </p:sp>
      <p:sp>
        <p:nvSpPr>
          <p:cNvPr id="5127" name="Line 6"/>
          <p:cNvSpPr>
            <a:spLocks noChangeShapeType="1"/>
          </p:cNvSpPr>
          <p:nvPr/>
        </p:nvSpPr>
        <p:spPr bwMode="auto">
          <a:xfrm>
            <a:off x="4066681" y="4119554"/>
            <a:ext cx="1468800" cy="325474"/>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28" name="Text Box 7"/>
          <p:cNvSpPr txBox="1">
            <a:spLocks noChangeArrowheads="1"/>
          </p:cNvSpPr>
          <p:nvPr/>
        </p:nvSpPr>
        <p:spPr bwMode="auto">
          <a:xfrm>
            <a:off x="5312641" y="4396648"/>
            <a:ext cx="2612160" cy="3139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Coke ® TM</a:t>
            </a:r>
          </a:p>
        </p:txBody>
      </p:sp>
      <p:sp>
        <p:nvSpPr>
          <p:cNvPr id="5129" name="Line 8"/>
          <p:cNvSpPr>
            <a:spLocks noChangeShapeType="1"/>
          </p:cNvSpPr>
          <p:nvPr/>
        </p:nvSpPr>
        <p:spPr bwMode="auto">
          <a:xfrm>
            <a:off x="3972000" y="4445748"/>
            <a:ext cx="1143360" cy="97930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30" name="Text Box 9"/>
          <p:cNvSpPr txBox="1">
            <a:spLocks noChangeArrowheads="1"/>
          </p:cNvSpPr>
          <p:nvPr/>
        </p:nvSpPr>
        <p:spPr bwMode="auto">
          <a:xfrm>
            <a:off x="5115360" y="5273858"/>
            <a:ext cx="2122560" cy="779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Literature on it protected as copyright</a:t>
            </a:r>
          </a:p>
        </p:txBody>
      </p:sp>
      <p:sp>
        <p:nvSpPr>
          <p:cNvPr id="5131" name="Line 10"/>
          <p:cNvSpPr>
            <a:spLocks noChangeShapeType="1"/>
          </p:cNvSpPr>
          <p:nvPr/>
        </p:nvSpPr>
        <p:spPr bwMode="auto">
          <a:xfrm flipH="1">
            <a:off x="2248498" y="3886200"/>
            <a:ext cx="1077120" cy="1697938"/>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32" name="Text Box 11"/>
          <p:cNvSpPr txBox="1">
            <a:spLocks noChangeArrowheads="1"/>
          </p:cNvSpPr>
          <p:nvPr/>
        </p:nvSpPr>
        <p:spPr bwMode="auto">
          <a:xfrm>
            <a:off x="1947969" y="5500620"/>
            <a:ext cx="1304640" cy="1067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Lst>
              <a:defRPr>
                <a:solidFill>
                  <a:schemeClr val="tx1"/>
                </a:solidFill>
                <a:latin typeface="Arial" charset="0"/>
                <a:ea typeface="Microsoft YaHei" pitchFamily="34" charset="-122"/>
              </a:defRPr>
            </a:lvl1pPr>
            <a:lvl2pPr>
              <a:tabLst>
                <a:tab pos="723900" algn="l"/>
              </a:tabLst>
              <a:defRPr>
                <a:solidFill>
                  <a:schemeClr val="tx1"/>
                </a:solidFill>
                <a:latin typeface="Arial" charset="0"/>
                <a:ea typeface="Microsoft YaHei" pitchFamily="34" charset="-122"/>
              </a:defRPr>
            </a:lvl2pPr>
            <a:lvl3pPr>
              <a:tabLst>
                <a:tab pos="723900" algn="l"/>
              </a:tabLst>
              <a:defRPr>
                <a:solidFill>
                  <a:schemeClr val="tx1"/>
                </a:solidFill>
                <a:latin typeface="Arial" charset="0"/>
                <a:ea typeface="Microsoft YaHei" pitchFamily="34" charset="-122"/>
              </a:defRPr>
            </a:lvl3pPr>
            <a:lvl4pPr>
              <a:tabLst>
                <a:tab pos="723900" algn="l"/>
              </a:tabLst>
              <a:defRPr>
                <a:solidFill>
                  <a:schemeClr val="tx1"/>
                </a:solidFill>
                <a:latin typeface="Arial" charset="0"/>
                <a:ea typeface="Microsoft YaHei" pitchFamily="34" charset="-122"/>
              </a:defRPr>
            </a:lvl4pPr>
            <a:lvl5pPr>
              <a:tabLst>
                <a:tab pos="7239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Formula for coke is trade secret</a:t>
            </a:r>
          </a:p>
        </p:txBody>
      </p:sp>
      <p:sp>
        <p:nvSpPr>
          <p:cNvPr id="5133" name="Line 6"/>
          <p:cNvSpPr>
            <a:spLocks noChangeShapeType="1"/>
          </p:cNvSpPr>
          <p:nvPr/>
        </p:nvSpPr>
        <p:spPr bwMode="auto">
          <a:xfrm>
            <a:off x="3853920" y="3796239"/>
            <a:ext cx="204624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Tree>
    <p:extLst>
      <p:ext uri="{BB962C8B-B14F-4D97-AF65-F5344CB8AC3E}">
        <p14:creationId xmlns:p14="http://schemas.microsoft.com/office/powerpoint/2010/main" val="37126677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035F-972D-28E1-EEB5-06E98C90F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005B4-713C-3EA7-E091-3050355FCF47}"/>
              </a:ext>
            </a:extLst>
          </p:cNvPr>
          <p:cNvSpPr>
            <a:spLocks noGrp="1"/>
          </p:cNvSpPr>
          <p:nvPr>
            <p:ph type="ctrTitle"/>
          </p:nvPr>
        </p:nvSpPr>
        <p:spPr>
          <a:xfrm>
            <a:off x="1181494" y="108857"/>
            <a:ext cx="10878854" cy="642256"/>
          </a:xfrm>
        </p:spPr>
        <p:txBody>
          <a:bodyPr>
            <a:normAutofit fontScale="90000"/>
          </a:bodyPr>
          <a:lstStyle/>
          <a:p>
            <a:pPr algn="ctr"/>
            <a:r>
              <a:rPr lang="en-US" sz="4400" b="1" dirty="0">
                <a:solidFill>
                  <a:srgbClr val="FFC000"/>
                </a:solidFill>
                <a:latin typeface="Antonio" charset="0"/>
                <a:ea typeface="Antonio" charset="0"/>
                <a:cs typeface="Antonio" charset="0"/>
              </a:rPr>
              <a:t>Intellectual Property Rights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BE957090-7405-4C91-E2AE-EDB38B9D426A}"/>
              </a:ext>
            </a:extLst>
          </p:cNvPr>
          <p:cNvSpPr>
            <a:spLocks noGrp="1"/>
          </p:cNvSpPr>
          <p:nvPr>
            <p:ph type="subTitle" idx="1"/>
          </p:nvPr>
        </p:nvSpPr>
        <p:spPr>
          <a:xfrm>
            <a:off x="239486" y="870856"/>
            <a:ext cx="11702143" cy="5758541"/>
          </a:xfrm>
        </p:spPr>
        <p:txBody>
          <a:bodyPr>
            <a:normAutofit/>
          </a:bodyPr>
          <a:lstStyle/>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200" dirty="0"/>
              <a:t>Even though there is close relationship between intangible property and tangible objects in which it is embodied, IPRs offer distinct and separate property rights in the tangible property. </a:t>
            </a:r>
            <a:endParaRPr lang="en-US" altLang="en-US" sz="2200" b="1" dirty="0"/>
          </a:p>
          <a:p>
            <a:r>
              <a:rPr lang="en-GB" altLang="en-US" dirty="0">
                <a:solidFill>
                  <a:srgbClr val="FFC000"/>
                </a:solidFill>
                <a:latin typeface="+mn-lt"/>
              </a:rPr>
              <a:t>                               </a:t>
            </a:r>
            <a:r>
              <a:rPr lang="en-GB" altLang="en-US" b="1" dirty="0">
                <a:solidFill>
                  <a:srgbClr val="FFC000"/>
                </a:solidFill>
                <a:latin typeface="+mn-lt"/>
              </a:rPr>
              <a:t>Mr B                                                                                                  Mr C</a:t>
            </a:r>
          </a:p>
          <a:p>
            <a:endParaRPr lang="en-GB" altLang="en-US" sz="2400" dirty="0">
              <a:latin typeface="+mn-lt"/>
            </a:endParaRPr>
          </a:p>
          <a:p>
            <a:r>
              <a:rPr lang="en-GB" altLang="en-US" sz="2400" dirty="0">
                <a:latin typeface="+mn-lt"/>
              </a:rPr>
              <a:t>                                                                                                              </a:t>
            </a:r>
          </a:p>
          <a:p>
            <a:endParaRPr lang="en-GB" altLang="en-US" dirty="0">
              <a:latin typeface="+mn-lt"/>
            </a:endParaRPr>
          </a:p>
          <a:p>
            <a:endParaRPr lang="en-GB" altLang="en-US" sz="2400" dirty="0">
              <a:solidFill>
                <a:srgbClr val="FFC000"/>
              </a:solidFill>
              <a:latin typeface="+mn-lt"/>
            </a:endParaRPr>
          </a:p>
          <a:p>
            <a:r>
              <a:rPr lang="en-GB" altLang="en-US" sz="2400" dirty="0">
                <a:solidFill>
                  <a:srgbClr val="FFC000"/>
                </a:solidFill>
                <a:latin typeface="+mn-lt"/>
              </a:rPr>
              <a:t>Author and owner of expression in the letter                                                    </a:t>
            </a:r>
            <a:r>
              <a:rPr lang="en-GB" altLang="en-US" dirty="0">
                <a:solidFill>
                  <a:srgbClr val="FFC000"/>
                </a:solidFill>
                <a:latin typeface="+mn-lt"/>
              </a:rPr>
              <a:t>Owner of paper</a:t>
            </a:r>
          </a:p>
          <a:p>
            <a:r>
              <a:rPr lang="en-GB" altLang="en-US" sz="2400" dirty="0">
                <a:latin typeface="+mn-lt"/>
              </a:rPr>
              <a:t> </a:t>
            </a:r>
          </a:p>
          <a:p>
            <a:endParaRPr lang="en-US" sz="3200" dirty="0"/>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086" y="2447238"/>
            <a:ext cx="1447801" cy="1506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a:extLst>
              <a:ext uri="{FF2B5EF4-FFF2-40B4-BE49-F238E27FC236}">
                <a16:creationId xmlns:a16="http://schemas.microsoft.com/office/drawing/2014/main" id="{1F93C20C-C521-591F-F486-7E4FDF7676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3588" y="2447238"/>
            <a:ext cx="1306080" cy="1506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0215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BC7B5311-1B3E-48A1-8D42-4B2A1FD95055}"/>
              </a:ext>
            </a:extLst>
          </p:cNvPr>
          <p:cNvSpPr>
            <a:spLocks noGrp="1" noChangeArrowheads="1"/>
          </p:cNvSpPr>
          <p:nvPr>
            <p:ph type="title"/>
          </p:nvPr>
        </p:nvSpPr>
        <p:spPr>
          <a:xfrm>
            <a:off x="163286" y="273961"/>
            <a:ext cx="11865428" cy="1003572"/>
          </a:xfrm>
        </p:spPr>
        <p:txBody>
          <a:bodyPr vert="horz" lIns="91440" tIns="35202" rIns="91440" bIns="45720" rtlCol="0" anchor="ctr" anchorCtr="0">
            <a:normAutofit/>
          </a:bodyPr>
          <a:lstStyle/>
          <a:p>
            <a:pPr>
              <a:spcBef>
                <a:spcPts val="544"/>
              </a:spcBef>
              <a:spcAft>
                <a:spcPts val="544"/>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3600" dirty="0">
                <a:solidFill>
                  <a:srgbClr val="FFC000"/>
                </a:solidFill>
              </a:rPr>
              <a:t>Justifications</a:t>
            </a:r>
          </a:p>
        </p:txBody>
      </p:sp>
      <p:sp>
        <p:nvSpPr>
          <p:cNvPr id="7171" name="Rectangle 2">
            <a:extLst>
              <a:ext uri="{FF2B5EF4-FFF2-40B4-BE49-F238E27FC236}">
                <a16:creationId xmlns:a16="http://schemas.microsoft.com/office/drawing/2014/main" id="{CCE761F3-0CF2-4D1A-A5E6-C71D4F99FF5C}"/>
              </a:ext>
            </a:extLst>
          </p:cNvPr>
          <p:cNvSpPr>
            <a:spLocks noGrp="1" noChangeArrowheads="1"/>
          </p:cNvSpPr>
          <p:nvPr>
            <p:ph type="body" idx="1"/>
          </p:nvPr>
        </p:nvSpPr>
        <p:spPr>
          <a:xfrm>
            <a:off x="163286" y="1418761"/>
            <a:ext cx="4003263" cy="5276160"/>
          </a:xfrm>
        </p:spPr>
        <p:txBody>
          <a:bodyPr vert="horz" lIns="91440" tIns="11200" rIns="91440" bIns="45720" rtlCol="0" anchor="ctr" anchorCtr="0">
            <a:normAutofit lnSpcReduction="10000"/>
          </a:bodyPr>
          <a:lstStyle/>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1600" dirty="0"/>
              <a:t>Why justify?   L</a:t>
            </a:r>
            <a:r>
              <a:rPr lang="en-US" altLang="en-US" sz="1600" dirty="0"/>
              <a:t>and </a:t>
            </a:r>
            <a:r>
              <a:rPr lang="en-US" altLang="en-US" sz="1600" dirty="0" err="1"/>
              <a:t>and</a:t>
            </a:r>
            <a:r>
              <a:rPr lang="en-US" altLang="en-US" sz="1600" dirty="0"/>
              <a:t> physical property    vs    Ideas and information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2.    Qs: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err="1"/>
              <a:t>i</a:t>
            </a:r>
            <a:r>
              <a:rPr lang="en-US" altLang="en-US" sz="1600" dirty="0"/>
              <a:t>.     Should IPRS be protected as private rights or public property?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cs typeface="Arial" charset="0"/>
              </a:rPr>
              <a:t>ii.    S</a:t>
            </a:r>
            <a:r>
              <a:rPr lang="en-US" altLang="en-US" sz="1600" dirty="0"/>
              <a:t>afeguards for public interest ? </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3.    No concrete scientific proof  whether IPRs benefit or harm the society</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4.   Many theories. Main ones: Natural law theory, Utilitarian theory, Theory of</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      personality and Social policy theory</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5.   Distillation of all these  theories: </a:t>
            </a:r>
          </a:p>
          <a:p>
            <a:pPr marL="391686" indent="-293764"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sz="1270" b="1" dirty="0"/>
          </a:p>
        </p:txBody>
      </p:sp>
      <p:sp>
        <p:nvSpPr>
          <p:cNvPr id="7172" name="Oval 3">
            <a:extLst>
              <a:ext uri="{FF2B5EF4-FFF2-40B4-BE49-F238E27FC236}">
                <a16:creationId xmlns:a16="http://schemas.microsoft.com/office/drawing/2014/main" id="{06EC729C-571F-4DDA-9FAF-2A7E6B43D41C}"/>
              </a:ext>
            </a:extLst>
          </p:cNvPr>
          <p:cNvSpPr>
            <a:spLocks noChangeArrowheads="1"/>
          </p:cNvSpPr>
          <p:nvPr/>
        </p:nvSpPr>
        <p:spPr bwMode="auto">
          <a:xfrm>
            <a:off x="6698364" y="1202172"/>
            <a:ext cx="2385194" cy="1187786"/>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Reward</a:t>
            </a:r>
          </a:p>
        </p:txBody>
      </p:sp>
      <p:sp>
        <p:nvSpPr>
          <p:cNvPr id="7173" name="Oval 4">
            <a:extLst>
              <a:ext uri="{FF2B5EF4-FFF2-40B4-BE49-F238E27FC236}">
                <a16:creationId xmlns:a16="http://schemas.microsoft.com/office/drawing/2014/main" id="{7B86F302-0E71-4057-8469-2CC52DCE8569}"/>
              </a:ext>
            </a:extLst>
          </p:cNvPr>
          <p:cNvSpPr>
            <a:spLocks noChangeArrowheads="1"/>
          </p:cNvSpPr>
          <p:nvPr/>
        </p:nvSpPr>
        <p:spPr bwMode="auto">
          <a:xfrm>
            <a:off x="9602849" y="2835107"/>
            <a:ext cx="1795680" cy="1187786"/>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Incentive</a:t>
            </a:r>
          </a:p>
        </p:txBody>
      </p:sp>
      <p:sp>
        <p:nvSpPr>
          <p:cNvPr id="7174" name="Oval 5">
            <a:extLst>
              <a:ext uri="{FF2B5EF4-FFF2-40B4-BE49-F238E27FC236}">
                <a16:creationId xmlns:a16="http://schemas.microsoft.com/office/drawing/2014/main" id="{2339BB9A-C584-48F4-B358-6AC5B3DCD454}"/>
              </a:ext>
            </a:extLst>
          </p:cNvPr>
          <p:cNvSpPr>
            <a:spLocks noChangeArrowheads="1"/>
          </p:cNvSpPr>
          <p:nvPr/>
        </p:nvSpPr>
        <p:spPr bwMode="auto">
          <a:xfrm>
            <a:off x="4228001" y="2961802"/>
            <a:ext cx="2917952" cy="1506241"/>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Creation/Innovation</a:t>
            </a:r>
          </a:p>
        </p:txBody>
      </p:sp>
      <p:sp>
        <p:nvSpPr>
          <p:cNvPr id="10" name="Arrow: Right 9">
            <a:extLst>
              <a:ext uri="{FF2B5EF4-FFF2-40B4-BE49-F238E27FC236}">
                <a16:creationId xmlns:a16="http://schemas.microsoft.com/office/drawing/2014/main" id="{D2239D50-C1FA-40CC-A8CB-8574A8A2369F}"/>
              </a:ext>
            </a:extLst>
          </p:cNvPr>
          <p:cNvSpPr/>
          <p:nvPr/>
        </p:nvSpPr>
        <p:spPr>
          <a:xfrm rot="2552467">
            <a:off x="8694474" y="2309917"/>
            <a:ext cx="1094083" cy="583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Left 10">
            <a:extLst>
              <a:ext uri="{FF2B5EF4-FFF2-40B4-BE49-F238E27FC236}">
                <a16:creationId xmlns:a16="http://schemas.microsoft.com/office/drawing/2014/main" id="{D9498D11-16F1-49EB-A030-4AF8E397F2CE}"/>
              </a:ext>
            </a:extLst>
          </p:cNvPr>
          <p:cNvSpPr/>
          <p:nvPr/>
        </p:nvSpPr>
        <p:spPr>
          <a:xfrm>
            <a:off x="7179944" y="3563580"/>
            <a:ext cx="2439401" cy="6005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Up 11">
            <a:extLst>
              <a:ext uri="{FF2B5EF4-FFF2-40B4-BE49-F238E27FC236}">
                <a16:creationId xmlns:a16="http://schemas.microsoft.com/office/drawing/2014/main" id="{95B469D1-B7F3-4645-A4D6-EA73373080D1}"/>
              </a:ext>
            </a:extLst>
          </p:cNvPr>
          <p:cNvSpPr/>
          <p:nvPr/>
        </p:nvSpPr>
        <p:spPr>
          <a:xfrm rot="3067288">
            <a:off x="6051328" y="1873917"/>
            <a:ext cx="734761" cy="11180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A02A7-5EF3-6B56-C2BE-7FEDA4B25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FAFF51-7FA7-E207-7F05-4D8042C6686E}"/>
              </a:ext>
            </a:extLst>
          </p:cNvPr>
          <p:cNvSpPr>
            <a:spLocks noGrp="1"/>
          </p:cNvSpPr>
          <p:nvPr>
            <p:ph type="ctrTitle"/>
          </p:nvPr>
        </p:nvSpPr>
        <p:spPr>
          <a:xfrm>
            <a:off x="1181494" y="174171"/>
            <a:ext cx="10878854" cy="601527"/>
          </a:xfrm>
        </p:spPr>
        <p:txBody>
          <a:bodyPr>
            <a:normAutofit fontScale="90000"/>
          </a:bodyPr>
          <a:lstStyle/>
          <a:p>
            <a:pPr algn="ctr"/>
            <a:r>
              <a:rPr lang="en-GB" sz="4900" dirty="0">
                <a:solidFill>
                  <a:srgbClr val="FFC000"/>
                </a:solidFill>
                <a:latin typeface="+mj-lt"/>
                <a:ea typeface="Antonio" charset="0"/>
                <a:cs typeface="Antonio" charset="0"/>
              </a:rPr>
              <a:t>Sources of the Law</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6AF1A129-C1CB-E447-3C61-E4A86B7A7C33}"/>
              </a:ext>
            </a:extLst>
          </p:cNvPr>
          <p:cNvSpPr>
            <a:spLocks noGrp="1"/>
          </p:cNvSpPr>
          <p:nvPr>
            <p:ph type="subTitle" idx="1"/>
          </p:nvPr>
        </p:nvSpPr>
        <p:spPr>
          <a:xfrm>
            <a:off x="326572" y="775699"/>
            <a:ext cx="11625942" cy="5908130"/>
          </a:xfrm>
        </p:spPr>
        <p:txBody>
          <a:bodyPr>
            <a:noAutofit/>
          </a:bodyPr>
          <a:lstStyle/>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dirty="0"/>
              <a:t>1. UK law has  been influenced by international conventions, treaties and European Community legislation.  None of these international treaties/conventions are self executing. </a:t>
            </a:r>
          </a:p>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b="1" dirty="0"/>
              <a:t>2. World Intellectual Property </a:t>
            </a:r>
            <a:r>
              <a:rPr lang="en-US" altLang="en-US" sz="2000" b="1" dirty="0" err="1"/>
              <a:t>Organisation</a:t>
            </a:r>
            <a:r>
              <a:rPr lang="en-US" altLang="en-US" sz="2000" b="1" dirty="0"/>
              <a:t>  (WIPO): Geneva</a:t>
            </a:r>
          </a:p>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b="1" dirty="0">
                <a:cs typeface="Arial" charset="0"/>
              </a:rPr>
              <a:t>3. United Nations Educational Scientific and Cultural </a:t>
            </a:r>
            <a:r>
              <a:rPr lang="en-US" altLang="en-US" sz="2000" b="1" dirty="0" err="1">
                <a:cs typeface="Arial" charset="0"/>
              </a:rPr>
              <a:t>Organisation</a:t>
            </a:r>
            <a:r>
              <a:rPr lang="en-US" altLang="en-US" sz="2000" b="1" dirty="0">
                <a:cs typeface="Arial" charset="0"/>
              </a:rPr>
              <a:t> (UNESCO): Paris</a:t>
            </a:r>
          </a:p>
          <a:p>
            <a:pPr marL="97921" indent="0" algn="just">
              <a:lnSpc>
                <a:spcPct val="170000"/>
              </a:lnSpc>
              <a:spcBef>
                <a:spcPct val="0"/>
              </a:spcBef>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b="1" dirty="0"/>
              <a:t>4. World Trade </a:t>
            </a:r>
            <a:r>
              <a:rPr lang="en-US" altLang="en-US" sz="2000" b="1" dirty="0" err="1"/>
              <a:t>Organisation</a:t>
            </a:r>
            <a:r>
              <a:rPr lang="en-US" altLang="en-US" sz="2000" b="1" dirty="0"/>
              <a:t> (WTO) 1995</a:t>
            </a:r>
            <a:r>
              <a:rPr lang="en-US" altLang="en-US" sz="2000" dirty="0"/>
              <a:t>: TRIPS- Most </a:t>
            </a:r>
            <a:r>
              <a:rPr lang="en-US" altLang="en-US" sz="2000" dirty="0" err="1"/>
              <a:t>Favoured</a:t>
            </a:r>
            <a:r>
              <a:rPr lang="en-US" altLang="en-US" sz="2000" dirty="0"/>
              <a:t> Nation  and the Dispute </a:t>
            </a:r>
          </a:p>
          <a:p>
            <a:pPr marL="97921" indent="0" algn="just">
              <a:lnSpc>
                <a:spcPct val="170000"/>
              </a:lnSpc>
              <a:spcBef>
                <a:spcPct val="0"/>
              </a:spcBef>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dirty="0"/>
              <a:t>    Settlement Mechanism</a:t>
            </a:r>
          </a:p>
          <a:p>
            <a:pPr marL="97921" indent="0" algn="just">
              <a:lnSpc>
                <a:spcPct val="170000"/>
              </a:lnSpc>
              <a:spcBef>
                <a:spcPct val="0"/>
              </a:spcBef>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b="1" dirty="0"/>
              <a:t>5. Council of Europe (Council): Strasbourg: </a:t>
            </a:r>
            <a:r>
              <a:rPr lang="en-US" altLang="en-US" sz="2000" dirty="0">
                <a:cs typeface="Arial" charset="0"/>
              </a:rPr>
              <a:t>Monitors 2</a:t>
            </a:r>
            <a:r>
              <a:rPr lang="en-US" altLang="en-US" sz="2000" dirty="0"/>
              <a:t> main conventions: </a:t>
            </a:r>
          </a:p>
          <a:p>
            <a:pPr marL="440821" indent="-342900" algn="just">
              <a:lnSpc>
                <a:spcPct val="170000"/>
              </a:lnSpc>
              <a:spcBef>
                <a:spcPct val="0"/>
              </a:spcBef>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dirty="0"/>
              <a:t>Strasbourg Convention on the Unification of Certain Points of Substantive law on Patents for Invention 1963 and the European Patent Convention (EPC)  1973. </a:t>
            </a:r>
          </a:p>
          <a:p>
            <a:pPr marL="555121" indent="-457200" algn="just">
              <a:lnSpc>
                <a:spcPct val="170000"/>
              </a:lnSpc>
              <a:spcBef>
                <a:spcPct val="0"/>
              </a:spcBef>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dirty="0">
                <a:cs typeface="Arial" charset="0"/>
              </a:rPr>
              <a:t>Monitors the Universal Copyright Convention (UCC) that provides an alternative avenue of copyright protection for developing countries.</a:t>
            </a:r>
          </a:p>
          <a:p>
            <a:pPr marL="612271" indent="-514350" algn="just">
              <a:lnSpc>
                <a:spcPct val="170000"/>
              </a:lnSpc>
              <a:spcBef>
                <a:spcPct val="0"/>
              </a:spcBef>
              <a:buSzPct val="45000"/>
              <a:buAutoNum type="arabicPeriod" startAt="2"/>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altLang="en-US" sz="2000" b="1" dirty="0"/>
          </a:p>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2000" dirty="0" err="1"/>
              <a:t>i</a:t>
            </a:r>
            <a:endParaRPr lang="en-US" sz="2000" dirty="0"/>
          </a:p>
        </p:txBody>
      </p:sp>
    </p:spTree>
    <p:extLst>
      <p:ext uri="{BB962C8B-B14F-4D97-AF65-F5344CB8AC3E}">
        <p14:creationId xmlns:p14="http://schemas.microsoft.com/office/powerpoint/2010/main" val="1886908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226031" y="986318"/>
            <a:ext cx="3719245" cy="1469205"/>
          </a:xfrm>
        </p:spPr>
        <p:txBody>
          <a:bodyPr vert="horz" lIns="0" tIns="35203" rIns="0" bIns="0" rtlCol="0" anchor="t" anchorCtr="0">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altLang="en-US" sz="3600" dirty="0">
                <a:solidFill>
                  <a:srgbClr val="FFC000"/>
                </a:solidFill>
              </a:rPr>
              <a:t>UK Legislative Framework</a:t>
            </a:r>
          </a:p>
        </p:txBody>
      </p:sp>
      <p:sp>
        <p:nvSpPr>
          <p:cNvPr id="12291" name="Rectangle 2"/>
          <p:cNvSpPr>
            <a:spLocks noGrp="1" noChangeArrowheads="1"/>
          </p:cNvSpPr>
          <p:nvPr>
            <p:ph type="body" idx="1"/>
          </p:nvPr>
        </p:nvSpPr>
        <p:spPr>
          <a:xfrm>
            <a:off x="4438435" y="986318"/>
            <a:ext cx="7315201" cy="4150761"/>
          </a:xfrm>
        </p:spPr>
        <p:txBody>
          <a:bodyPr vert="horz" lIns="0" tIns="11200" rIns="0" bIns="0" rtlCol="0" anchor="ctr" anchorCtr="0">
            <a:normAutofit fontScale="92500" lnSpcReduction="10000"/>
          </a:bodyPr>
          <a:lstStyle/>
          <a:p>
            <a:pPr marL="97921"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dirty="0"/>
              <a:t>The UK has 4 </a:t>
            </a:r>
            <a:r>
              <a:rPr lang="en-US" altLang="en-US" dirty="0"/>
              <a:t>major IP legislation:</a:t>
            </a:r>
          </a:p>
          <a:p>
            <a:pPr marL="97921"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dirty="0"/>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Copyright, Designs and Patents Act 1988 (CDPA)</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Trademarks Act 1994</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Registered Designs Act 1949 </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Patents Act 1977</a:t>
            </a:r>
          </a:p>
        </p:txBody>
      </p:sp>
    </p:spTree>
    <p:extLst>
      <p:ext uri="{BB962C8B-B14F-4D97-AF65-F5344CB8AC3E}">
        <p14:creationId xmlns:p14="http://schemas.microsoft.com/office/powerpoint/2010/main" val="15531837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750012" y="606175"/>
            <a:ext cx="10767317" cy="739740"/>
          </a:xfrm>
        </p:spPr>
        <p:txBody>
          <a:bodyPr>
            <a:normAutofit/>
          </a:bodyPr>
          <a:lstStyle/>
          <a:p>
            <a:pPr algn="ct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sz="3600" dirty="0">
                <a:solidFill>
                  <a:srgbClr val="FFC000"/>
                </a:solidFill>
              </a:rPr>
              <a:t>Hierarchy of Civil and Criminal Courts</a:t>
            </a:r>
          </a:p>
        </p:txBody>
      </p:sp>
      <p:sp>
        <p:nvSpPr>
          <p:cNvPr id="7171" name="Rectangle 2"/>
          <p:cNvSpPr>
            <a:spLocks noGrp="1" noChangeArrowheads="1"/>
          </p:cNvSpPr>
          <p:nvPr>
            <p:ph type="body" idx="1"/>
          </p:nvPr>
        </p:nvSpPr>
        <p:spPr>
          <a:xfrm>
            <a:off x="1980481" y="1604330"/>
            <a:ext cx="8226720" cy="4450066"/>
          </a:xfrm>
        </p:spPr>
        <p:txBody>
          <a:bodyPr/>
          <a:lstStyle/>
          <a:p>
            <a:pPr eaLnBrk="1"/>
            <a:endParaRPr lang="en-US" dirty="0"/>
          </a:p>
        </p:txBody>
      </p:sp>
      <p:grpSp>
        <p:nvGrpSpPr>
          <p:cNvPr id="7172" name="Group 3"/>
          <p:cNvGrpSpPr>
            <a:grpSpLocks/>
          </p:cNvGrpSpPr>
          <p:nvPr/>
        </p:nvGrpSpPr>
        <p:grpSpPr bwMode="auto">
          <a:xfrm>
            <a:off x="1202076" y="1479479"/>
            <a:ext cx="10233061" cy="4962418"/>
            <a:chOff x="334" y="1152"/>
            <a:chExt cx="5770" cy="3052"/>
          </a:xfrm>
        </p:grpSpPr>
        <p:pic>
          <p:nvPicPr>
            <p:cNvPr id="7174" name="Picture 4"/>
            <p:cNvPicPr>
              <a:picLocks noChangeAspect="1" noChangeArrowheads="1"/>
            </p:cNvPicPr>
            <p:nvPr/>
          </p:nvPicPr>
          <p:blipFill>
            <a:blip r:embed="rId3">
              <a:lum contrast="10000"/>
              <a:extLst>
                <a:ext uri="{28A0092B-C50C-407E-A947-70E740481C1C}">
                  <a14:useLocalDpi xmlns:a14="http://schemas.microsoft.com/office/drawing/2010/main" val="0"/>
                </a:ext>
              </a:extLst>
            </a:blip>
            <a:srcRect/>
            <a:stretch>
              <a:fillRect/>
            </a:stretch>
          </p:blipFill>
          <p:spPr bwMode="auto">
            <a:xfrm>
              <a:off x="334" y="1152"/>
              <a:ext cx="5770" cy="3052"/>
            </a:xfrm>
            <a:prstGeom prst="rect">
              <a:avLst/>
            </a:prstGeom>
            <a:noFill/>
            <a:ln>
              <a:noFill/>
            </a:ln>
            <a:effectLst/>
            <a:extLst>
              <a:ext uri="{909E8E84-426E-40DD-AFC4-6F175D3DCCD1}">
                <a14:hiddenFill xmlns:a14="http://schemas.microsoft.com/office/drawing/2010/main">
                  <a:blipFill dpi="0" rotWithShape="0">
                    <a:blip>
                      <a:lum contrast="1000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5" name="Text Box 5"/>
            <p:cNvSpPr txBox="1">
              <a:spLocks noChangeArrowheads="1"/>
            </p:cNvSpPr>
            <p:nvPr/>
          </p:nvSpPr>
          <p:spPr bwMode="auto">
            <a:xfrm>
              <a:off x="334" y="1152"/>
              <a:ext cx="5770" cy="30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1511191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675" y="493160"/>
            <a:ext cx="10479640" cy="523982"/>
          </a:xfrm>
        </p:spPr>
        <p:txBody>
          <a:bodyPr>
            <a:normAutofit/>
          </a:bodyPr>
          <a:lstStyle/>
          <a:p>
            <a:pPr algn="ctr"/>
            <a:r>
              <a:rPr lang="en-US" altLang="en-US" sz="3600" cap="all" dirty="0">
                <a:solidFill>
                  <a:srgbClr val="FFC000"/>
                </a:solidFill>
              </a:rPr>
              <a:t>Overview of Access to justice</a:t>
            </a:r>
            <a:endParaRPr lang="en-GB" sz="3600" dirty="0">
              <a:solidFill>
                <a:srgbClr val="FFC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027" y="1109609"/>
            <a:ext cx="9904288" cy="5600341"/>
          </a:xfrm>
        </p:spPr>
      </p:pic>
      <p:sp>
        <p:nvSpPr>
          <p:cNvPr id="6" name="TextBox 5"/>
          <p:cNvSpPr txBox="1"/>
          <p:nvPr/>
        </p:nvSpPr>
        <p:spPr>
          <a:xfrm>
            <a:off x="1828800" y="6340618"/>
            <a:ext cx="3048000" cy="369332"/>
          </a:xfrm>
          <a:prstGeom prst="rect">
            <a:avLst/>
          </a:prstGeom>
          <a:noFill/>
        </p:spPr>
        <p:txBody>
          <a:bodyPr wrap="square" rtlCol="0">
            <a:spAutoFit/>
          </a:bodyPr>
          <a:lstStyle/>
          <a:p>
            <a:r>
              <a:rPr lang="en-GB" dirty="0"/>
              <a:t>© Crown Copyright 2017</a:t>
            </a:r>
          </a:p>
        </p:txBody>
      </p:sp>
    </p:spTree>
    <p:extLst>
      <p:ext uri="{BB962C8B-B14F-4D97-AF65-F5344CB8AC3E}">
        <p14:creationId xmlns:p14="http://schemas.microsoft.com/office/powerpoint/2010/main" val="2907774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6AF0-862B-DEDD-28BE-FC27F4155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64941F-F4A7-3960-DD3E-C07785A94C15}"/>
              </a:ext>
            </a:extLst>
          </p:cNvPr>
          <p:cNvSpPr>
            <a:spLocks noGrp="1"/>
          </p:cNvSpPr>
          <p:nvPr>
            <p:ph type="ctrTitle"/>
          </p:nvPr>
        </p:nvSpPr>
        <p:spPr>
          <a:xfrm>
            <a:off x="1181494" y="534256"/>
            <a:ext cx="10878854" cy="780835"/>
          </a:xfrm>
        </p:spPr>
        <p:txBody>
          <a:bodyPr>
            <a:noAutofit/>
          </a:bodyPr>
          <a:lstStyle/>
          <a:p>
            <a:pPr algn="ctr"/>
            <a:r>
              <a:rPr lang="en-GB" sz="3600" dirty="0">
                <a:solidFill>
                  <a:srgbClr val="FFC000"/>
                </a:solidFill>
              </a:rPr>
              <a:t>Intellectual Property Enterprise Court [IPEC]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798ED15F-8ABE-9576-9FBA-A4288E56608C}"/>
              </a:ext>
            </a:extLst>
          </p:cNvPr>
          <p:cNvSpPr>
            <a:spLocks noGrp="1"/>
          </p:cNvSpPr>
          <p:nvPr>
            <p:ph type="subTitle" idx="1"/>
          </p:nvPr>
        </p:nvSpPr>
        <p:spPr>
          <a:xfrm>
            <a:off x="1006867" y="1551398"/>
            <a:ext cx="10685124" cy="4952144"/>
          </a:xfrm>
        </p:spPr>
        <p:txBody>
          <a:bodyPr>
            <a:normAutofit fontScale="55000" lnSpcReduction="20000"/>
          </a:bodyPr>
          <a:lstStyle/>
          <a:p>
            <a:pPr algn="just">
              <a:lnSpc>
                <a:spcPct val="170000"/>
              </a:lnSpc>
              <a:buAutoNum type="arabicPeriod"/>
            </a:pPr>
            <a:r>
              <a:rPr lang="en-US" sz="3200" dirty="0"/>
              <a:t> Established in 2013 with the aim </a:t>
            </a:r>
            <a:r>
              <a:rPr lang="en-GB" sz="3200" dirty="0"/>
              <a:t>to provide affordable justice to SMEs and individuals on IPR cases.</a:t>
            </a:r>
          </a:p>
          <a:p>
            <a:pPr algn="just">
              <a:lnSpc>
                <a:spcPct val="170000"/>
              </a:lnSpc>
            </a:pPr>
            <a:r>
              <a:rPr lang="en-US" sz="3200" dirty="0"/>
              <a:t>2. It has two</a:t>
            </a:r>
            <a:r>
              <a:rPr lang="en-GB" sz="3200" dirty="0"/>
              <a:t> alternative procedures for making a claim: </a:t>
            </a:r>
            <a:r>
              <a:rPr lang="en-US" sz="3200" dirty="0"/>
              <a:t>M</a:t>
            </a:r>
            <a:r>
              <a:rPr lang="en-GB" sz="3200" dirty="0" err="1"/>
              <a:t>ulti</a:t>
            </a:r>
            <a:r>
              <a:rPr lang="en-GB" sz="3200" dirty="0"/>
              <a:t>-track and a small claims track system.</a:t>
            </a:r>
          </a:p>
          <a:p>
            <a:pPr marL="0" indent="0" algn="just">
              <a:lnSpc>
                <a:spcPct val="170000"/>
              </a:lnSpc>
              <a:buNone/>
            </a:pPr>
            <a:r>
              <a:rPr lang="en-US" sz="3200" dirty="0"/>
              <a:t>3.   It has a jurisdiction to hear all types of IPR cases including:</a:t>
            </a:r>
          </a:p>
          <a:p>
            <a:pPr marL="457200" indent="-457200" algn="just">
              <a:lnSpc>
                <a:spcPct val="170000"/>
              </a:lnSpc>
              <a:buFont typeface="Arial" panose="020B0604020202020204" pitchFamily="34" charset="0"/>
              <a:buChar char="•"/>
            </a:pPr>
            <a:r>
              <a:rPr lang="en-US" sz="3200" dirty="0"/>
              <a:t> </a:t>
            </a:r>
            <a:r>
              <a:rPr lang="en-GB" sz="3200" dirty="0"/>
              <a:t>Infringement of patents, designs, trademarks, copyright and other IPRs; </a:t>
            </a:r>
          </a:p>
          <a:p>
            <a:pPr marL="457200" indent="-457200" algn="just">
              <a:lnSpc>
                <a:spcPct val="170000"/>
              </a:lnSpc>
              <a:buFont typeface="Arial" panose="020B0604020202020204" pitchFamily="34" charset="0"/>
              <a:buChar char="•"/>
            </a:pPr>
            <a:r>
              <a:rPr lang="en-GB" sz="3200" dirty="0"/>
              <a:t>Revocation or invalidity of patents, registered designs and trade marks;</a:t>
            </a:r>
          </a:p>
          <a:p>
            <a:pPr marL="457200" indent="-457200" algn="just">
              <a:lnSpc>
                <a:spcPct val="170000"/>
              </a:lnSpc>
              <a:buFont typeface="Arial" panose="020B0604020202020204" pitchFamily="34" charset="0"/>
              <a:buChar char="•"/>
            </a:pPr>
            <a:r>
              <a:rPr lang="en-GB" sz="3200" dirty="0"/>
              <a:t>Patents amendments; </a:t>
            </a:r>
          </a:p>
          <a:p>
            <a:pPr marL="457200" indent="-457200" algn="just">
              <a:lnSpc>
                <a:spcPct val="170000"/>
              </a:lnSpc>
              <a:buFont typeface="Arial" panose="020B0604020202020204" pitchFamily="34" charset="0"/>
              <a:buChar char="•"/>
            </a:pPr>
            <a:r>
              <a:rPr lang="en-GB" sz="3200" dirty="0"/>
              <a:t>Declarations of non-infringement; </a:t>
            </a:r>
          </a:p>
          <a:p>
            <a:pPr marL="457200" indent="-457200" algn="just">
              <a:lnSpc>
                <a:spcPct val="170000"/>
              </a:lnSpc>
              <a:buFont typeface="Arial" panose="020B0604020202020204" pitchFamily="34" charset="0"/>
              <a:buChar char="•"/>
            </a:pPr>
            <a:r>
              <a:rPr lang="en-GB" sz="3200" dirty="0"/>
              <a:t>Misuse of trade secrets and other breaches of confidence, etc. </a:t>
            </a:r>
          </a:p>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sz="3200" dirty="0"/>
          </a:p>
        </p:txBody>
      </p:sp>
    </p:spTree>
    <p:extLst>
      <p:ext uri="{BB962C8B-B14F-4D97-AF65-F5344CB8AC3E}">
        <p14:creationId xmlns:p14="http://schemas.microsoft.com/office/powerpoint/2010/main" val="408600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xfrm>
            <a:off x="6553200" y="6356350"/>
            <a:ext cx="2133600" cy="365125"/>
          </a:xfrm>
          <a:prstGeom prst="rect">
            <a:avLst/>
          </a:prstGeom>
          <a:no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pPr>
            <a:fld id="{D6FC073B-7E26-4B02-880F-55F08C322CCB}" type="slidenum">
              <a:rPr lang="en-GB" smtClean="0"/>
              <a:pPr eaLnBrk="1" hangingPunct="1">
                <a:spcBef>
                  <a:spcPct val="0"/>
                </a:spcBef>
              </a:pPr>
              <a:t>13</a:t>
            </a:fld>
            <a:endParaRPr lang="en-GB" altLang="en-US" sz="1800"/>
          </a:p>
        </p:txBody>
      </p:sp>
      <p:sp>
        <p:nvSpPr>
          <p:cNvPr id="10243" name="Rectangle 1"/>
          <p:cNvSpPr>
            <a:spLocks noGrp="1" noChangeArrowheads="1"/>
          </p:cNvSpPr>
          <p:nvPr>
            <p:ph type="title"/>
          </p:nvPr>
        </p:nvSpPr>
        <p:spPr>
          <a:xfrm>
            <a:off x="431515" y="460375"/>
            <a:ext cx="11455685" cy="958851"/>
          </a:xfrm>
        </p:spPr>
        <p:txBody>
          <a:bodyPr vert="horz" lIns="0" tIns="35280" rIns="0" bIns="0" rtlCol="0" anchor="t" anchorCtr="0">
            <a:noAutofit/>
          </a:bodyPr>
          <a:lstStyle/>
          <a:p>
            <a:pPr marL="97921" algn="ct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3800" cap="all" dirty="0">
                <a:solidFill>
                  <a:srgbClr val="FFC000"/>
                </a:solidFill>
              </a:rPr>
              <a:t>Copyright, Designs and Patents Act 1988</a:t>
            </a:r>
            <a:endParaRPr lang="en-US" altLang="en-US" sz="3800" cap="all" dirty="0">
              <a:solidFill>
                <a:srgbClr val="FFC000"/>
              </a:solidFill>
            </a:endParaRPr>
          </a:p>
        </p:txBody>
      </p:sp>
      <p:sp>
        <p:nvSpPr>
          <p:cNvPr id="10244" name="Rectangle 2"/>
          <p:cNvSpPr>
            <a:spLocks noGrp="1" noChangeArrowheads="1"/>
          </p:cNvSpPr>
          <p:nvPr>
            <p:ph type="body" idx="1"/>
          </p:nvPr>
        </p:nvSpPr>
        <p:spPr>
          <a:xfrm>
            <a:off x="1733550" y="1600200"/>
            <a:ext cx="8478838" cy="5121275"/>
          </a:xfrm>
        </p:spPr>
        <p:txBody>
          <a:bodyPr vert="horz" lIns="0" tIns="9000" rIns="0" bIns="0" rtlCol="0" anchor="ctr" anchorCtr="0">
            <a:normAutofit fontScale="92500" lnSpcReduction="10000"/>
          </a:bodyPr>
          <a:lstStyle/>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altLang="en-US" sz="1600" dirty="0"/>
              <a:t>1.   Protects 'works' that are  original expression of ideas </a:t>
            </a:r>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428625" indent="-323850">
              <a:lnSpc>
                <a:spcPct val="95000"/>
              </a:lnSpc>
              <a:spcBef>
                <a:spcPts val="400"/>
              </a:spcBef>
              <a:buSzPct val="45000"/>
              <a:buFont typeface="Wingdings" panose="05000000000000000000" pitchFamily="2" charset="2"/>
              <a:buChar char=""/>
              <a:tabLst>
                <a:tab pos="998538" algn="l"/>
                <a:tab pos="1912938" algn="l"/>
                <a:tab pos="2827338" algn="l"/>
                <a:tab pos="3741738" algn="l"/>
                <a:tab pos="4656138" algn="l"/>
                <a:tab pos="5570538" algn="l"/>
                <a:tab pos="6484938" algn="l"/>
                <a:tab pos="7399338" algn="l"/>
                <a:tab pos="8313738" algn="l"/>
                <a:tab pos="9228138" algn="l"/>
                <a:tab pos="10142538" algn="l"/>
              </a:tabLst>
            </a:pPr>
            <a:r>
              <a:rPr lang="en-GB" altLang="en-US" sz="1600" dirty="0"/>
              <a:t>Legislation-Copyright, Designs and Patents Act (CDPA) 1988, Parts I and II</a:t>
            </a:r>
          </a:p>
          <a:p>
            <a:pPr marL="104775" indent="0">
              <a:lnSpc>
                <a:spcPct val="95000"/>
              </a:lnSpc>
              <a:spcBef>
                <a:spcPts val="400"/>
              </a:spcBef>
              <a:buSzPct val="45000"/>
              <a:buNone/>
              <a:tabLst>
                <a:tab pos="998538" algn="l"/>
                <a:tab pos="1912938" algn="l"/>
                <a:tab pos="2827338" algn="l"/>
                <a:tab pos="3741738" algn="l"/>
                <a:tab pos="4656138" algn="l"/>
                <a:tab pos="5570538" algn="l"/>
                <a:tab pos="6484938" algn="l"/>
                <a:tab pos="7399338" algn="l"/>
                <a:tab pos="8313738" algn="l"/>
                <a:tab pos="9228138" algn="l"/>
                <a:tab pos="10142538" algn="l"/>
              </a:tabLst>
            </a:pPr>
            <a:r>
              <a:rPr lang="en-GB" altLang="en-US" sz="1600" dirty="0"/>
              <a:t>      </a:t>
            </a:r>
            <a:r>
              <a:rPr lang="en-GB" sz="1600" dirty="0">
                <a:hlinkClick r:id="rId3"/>
              </a:rPr>
              <a:t>http://www.legislation.gov.uk/ukpga/1988/48/contents</a:t>
            </a:r>
            <a:endParaRPr lang="en-GB"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p:txBody>
      </p:sp>
      <p:pic>
        <p:nvPicPr>
          <p:cNvPr id="102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2122489"/>
            <a:ext cx="1555750" cy="152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0174" y="1772817"/>
            <a:ext cx="2084258" cy="16569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488" y="3592513"/>
            <a:ext cx="1631950" cy="1631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0873" y="4418487"/>
            <a:ext cx="1732452" cy="149801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7015" y="4481455"/>
            <a:ext cx="1371600" cy="11621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50" name="Line 8"/>
          <p:cNvSpPr>
            <a:spLocks noChangeShapeType="1"/>
          </p:cNvSpPr>
          <p:nvPr/>
        </p:nvSpPr>
        <p:spPr bwMode="auto">
          <a:xfrm flipV="1">
            <a:off x="3646488" y="2122488"/>
            <a:ext cx="4105696" cy="3302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1" name="Line 9"/>
          <p:cNvSpPr>
            <a:spLocks noChangeShapeType="1"/>
          </p:cNvSpPr>
          <p:nvPr/>
        </p:nvSpPr>
        <p:spPr bwMode="auto">
          <a:xfrm>
            <a:off x="3810000" y="2776538"/>
            <a:ext cx="3100388" cy="130651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2" name="Line 10"/>
          <p:cNvSpPr>
            <a:spLocks noChangeShapeType="1"/>
          </p:cNvSpPr>
          <p:nvPr/>
        </p:nvSpPr>
        <p:spPr bwMode="auto">
          <a:xfrm>
            <a:off x="3484564" y="3101976"/>
            <a:ext cx="1728787" cy="1379479"/>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3" name="Line 11"/>
          <p:cNvSpPr>
            <a:spLocks noChangeShapeType="1"/>
          </p:cNvSpPr>
          <p:nvPr/>
        </p:nvSpPr>
        <p:spPr bwMode="auto">
          <a:xfrm flipH="1">
            <a:off x="2195047" y="2858295"/>
            <a:ext cx="495300" cy="146843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50A49-FE06-2FDA-B3E3-D4A001AF1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03B95-1D89-87E7-9D20-FF8D528B8EBA}"/>
              </a:ext>
            </a:extLst>
          </p:cNvPr>
          <p:cNvSpPr>
            <a:spLocks noGrp="1"/>
          </p:cNvSpPr>
          <p:nvPr>
            <p:ph type="ctrTitle"/>
          </p:nvPr>
        </p:nvSpPr>
        <p:spPr>
          <a:xfrm>
            <a:off x="215757" y="421240"/>
            <a:ext cx="11844591" cy="554805"/>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AD754F3B-4456-05DF-1B38-BF031D4BA005}"/>
              </a:ext>
            </a:extLst>
          </p:cNvPr>
          <p:cNvSpPr>
            <a:spLocks noGrp="1"/>
          </p:cNvSpPr>
          <p:nvPr>
            <p:ph type="subTitle" idx="1"/>
          </p:nvPr>
        </p:nvSpPr>
        <p:spPr>
          <a:xfrm>
            <a:off x="131652" y="1068512"/>
            <a:ext cx="11928696" cy="4931596"/>
          </a:xfrm>
        </p:spPr>
        <p:txBody>
          <a:bodyPr>
            <a:normAutofit fontScale="47500" lnSpcReduction="20000"/>
          </a:bodyPr>
          <a:lstStyle/>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0" i="0" dirty="0">
                <a:effectLst/>
                <a:latin typeface="+mj-lt"/>
              </a:rPr>
              <a:t>To copyright something, only three elements are required: (1) fixation, (2) originality, and (3) expression.</a:t>
            </a:r>
          </a:p>
          <a:p>
            <a:pPr marL="563563" indent="-457200" eaLnBrk="1" hangingPunct="1">
              <a:lnSpc>
                <a:spcPct val="170000"/>
              </a:lnSpc>
              <a:spcBef>
                <a:spcPts val="400"/>
              </a:spcBef>
              <a:buSzPct val="45000"/>
              <a:buFont typeface="Arial" panose="020B0604020202020204" pitchFamily="34" charset="0"/>
              <a:buChar char="•"/>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1" i="0" dirty="0">
              <a:effectLst/>
              <a:latin typeface="+mj-l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Fixation:</a:t>
            </a:r>
            <a:r>
              <a:rPr lang="en-GB" sz="3200" b="0" i="0" dirty="0">
                <a:effectLst/>
                <a:latin typeface="+mj-lt"/>
              </a:rPr>
              <a:t> a creative idea must be locked in a permanent state. To protect a song, for example, it must be written on paper or recorded onto tape or CD. </a:t>
            </a:r>
            <a:r>
              <a:rPr lang="en-GB" sz="3200" b="0" i="0" dirty="0">
                <a:effectLst/>
              </a:rPr>
              <a:t>To get copyright protection, you must fix your work “in a tangible medium. </a:t>
            </a:r>
          </a:p>
          <a:p>
            <a:pPr marL="106363" eaLnBrk="1" hangingPunct="1">
              <a:lnSpc>
                <a:spcPct val="170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Expression</a:t>
            </a:r>
            <a:r>
              <a:rPr lang="en-GB" sz="3200" b="0" i="0" dirty="0">
                <a:effectLst/>
                <a:latin typeface="+mj-lt"/>
              </a:rPr>
              <a:t>: Expression goes hand-in-hand with the fixation requirement. Ideas can’t be copyrighted, but “expression” of an idea can be copyrighted. </a:t>
            </a:r>
          </a:p>
          <a:p>
            <a:pPr marL="106363" eaLnBrk="1" hangingPunct="1">
              <a:lnSpc>
                <a:spcPct val="170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 Originality</a:t>
            </a:r>
            <a:r>
              <a:rPr lang="en-GB" sz="3200" b="0" i="0" dirty="0">
                <a:effectLst/>
                <a:latin typeface="+mj-lt"/>
              </a:rPr>
              <a:t>: Creative work must meet a basic level of originality to be considered the product of an author. Direct copies of someone else’s work can’t be copyrighted, and neither can facts, short phrases, titles, etc. For example, the names and addresses in a phonebook can’t be copyrighted but the photo on its front cover most certainly can.</a:t>
            </a:r>
            <a:br>
              <a:rPr lang="en-GB" sz="3200" dirty="0">
                <a:latin typeface="+mj-lt"/>
              </a:rPr>
            </a:br>
            <a:endParaRPr lang="en-GB" altLang="en-US" sz="3200" dirty="0">
              <a:latin typeface="+mj-lt"/>
            </a:endParaRPr>
          </a:p>
          <a:p>
            <a:pPr algn="just">
              <a:lnSpc>
                <a:spcPct val="170000"/>
              </a:lnSpc>
              <a:buAutoNum type="arabicPeriod"/>
            </a:pPr>
            <a:endParaRPr lang="en-US" sz="3200" dirty="0"/>
          </a:p>
        </p:txBody>
      </p:sp>
    </p:spTree>
    <p:extLst>
      <p:ext uri="{BB962C8B-B14F-4D97-AF65-F5344CB8AC3E}">
        <p14:creationId xmlns:p14="http://schemas.microsoft.com/office/powerpoint/2010/main" val="3203112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74F99-E92A-C7BA-CD74-46754FF27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9D8DE-A899-04EB-9C89-E4C496786758}"/>
              </a:ext>
            </a:extLst>
          </p:cNvPr>
          <p:cNvSpPr>
            <a:spLocks noGrp="1"/>
          </p:cNvSpPr>
          <p:nvPr>
            <p:ph type="ctrTitle"/>
          </p:nvPr>
        </p:nvSpPr>
        <p:spPr>
          <a:xfrm>
            <a:off x="215757" y="554804"/>
            <a:ext cx="11844591" cy="842481"/>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6ED907E4-C193-BACE-14DD-0026808DB895}"/>
              </a:ext>
            </a:extLst>
          </p:cNvPr>
          <p:cNvSpPr>
            <a:spLocks noGrp="1"/>
          </p:cNvSpPr>
          <p:nvPr>
            <p:ph type="subTitle" idx="1"/>
          </p:nvPr>
        </p:nvSpPr>
        <p:spPr>
          <a:xfrm>
            <a:off x="131652" y="1787702"/>
            <a:ext cx="11928696" cy="4515494"/>
          </a:xfrm>
        </p:spPr>
        <p:txBody>
          <a:bodyPr>
            <a:normAutofit/>
          </a:bodyPr>
          <a:lstStyle/>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3200" dirty="0"/>
          </a:p>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altLang="en-US" sz="3200" dirty="0"/>
              <a:t>-  </a:t>
            </a:r>
            <a:r>
              <a:rPr lang="en-GB" altLang="en-US" dirty="0"/>
              <a:t>No Registration  required. Copyright </a:t>
            </a:r>
            <a:r>
              <a:rPr lang="en-US" altLang="en-US" dirty="0"/>
              <a:t>assertion important.</a:t>
            </a:r>
            <a:r>
              <a:rPr lang="en-GB" altLang="en-US" dirty="0"/>
              <a:t> </a:t>
            </a:r>
            <a:r>
              <a:rPr lang="en-GB" b="0" i="0" dirty="0">
                <a:solidFill>
                  <a:srgbClr val="0B0C0C"/>
                </a:solidFill>
                <a:effectLst/>
              </a:rPr>
              <a:t>You get copyright protection automatically - you don’t have to apply or pay aright works in the UK.</a:t>
            </a:r>
            <a:endParaRPr lang="en-GB" altLang="en-US" dirty="0"/>
          </a:p>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r>
              <a:rPr lang="en-US" altLang="en-US" b="1" dirty="0"/>
              <a:t>© Mujakperuo 2024</a:t>
            </a: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b="0" i="0" dirty="0">
              <a:effectLst/>
              <a:latin typeface="+mj-lt"/>
            </a:endParaRPr>
          </a:p>
          <a:p>
            <a:pPr marL="106363">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US" altLang="en-US" dirty="0">
                <a:latin typeface="+mn-lt"/>
              </a:rPr>
              <a:t>-  Duration- lifetime of the author + 70 Years </a:t>
            </a:r>
            <a:r>
              <a:rPr lang="en-US" altLang="en-US" dirty="0" err="1">
                <a:latin typeface="+mn-lt"/>
              </a:rPr>
              <a:t>pma</a:t>
            </a:r>
            <a:r>
              <a:rPr lang="en-US" altLang="en-US" dirty="0">
                <a:latin typeface="+mn-lt"/>
              </a:rPr>
              <a:t> (post mortem </a:t>
            </a:r>
            <a:r>
              <a:rPr lang="en-US" altLang="en-US" dirty="0" err="1">
                <a:latin typeface="+mn-lt"/>
              </a:rPr>
              <a:t>auctoris</a:t>
            </a:r>
            <a:r>
              <a:rPr lang="en-US" altLang="en-US" dirty="0">
                <a:latin typeface="+mn-lt"/>
              </a:rPr>
              <a:t>)</a:t>
            </a: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p:txBody>
      </p:sp>
      <p:pic>
        <p:nvPicPr>
          <p:cNvPr id="5" name="Picture 4">
            <a:extLst>
              <a:ext uri="{FF2B5EF4-FFF2-40B4-BE49-F238E27FC236}">
                <a16:creationId xmlns:a16="http://schemas.microsoft.com/office/drawing/2014/main" id="{B8E5436D-DA5C-5405-5F5F-A5A3E1981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1501" y="2475954"/>
            <a:ext cx="1077973" cy="117256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292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F129B-AB56-A07C-04FD-4ADC89E2B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6A937-E27D-1450-246F-77336277C345}"/>
              </a:ext>
            </a:extLst>
          </p:cNvPr>
          <p:cNvSpPr>
            <a:spLocks noGrp="1"/>
          </p:cNvSpPr>
          <p:nvPr>
            <p:ph type="ctrTitle"/>
          </p:nvPr>
        </p:nvSpPr>
        <p:spPr>
          <a:xfrm>
            <a:off x="215757" y="554805"/>
            <a:ext cx="11844591" cy="626724"/>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E84C61E4-9926-9A96-99A6-BC682B9CA8FE}"/>
              </a:ext>
            </a:extLst>
          </p:cNvPr>
          <p:cNvSpPr>
            <a:spLocks noGrp="1"/>
          </p:cNvSpPr>
          <p:nvPr>
            <p:ph type="subTitle" idx="1"/>
          </p:nvPr>
        </p:nvSpPr>
        <p:spPr>
          <a:xfrm>
            <a:off x="131652" y="1592494"/>
            <a:ext cx="11928696" cy="4710702"/>
          </a:xfrm>
        </p:spPr>
        <p:txBody>
          <a:bodyPr>
            <a:normAutofit fontScale="70000" lnSpcReduction="20000"/>
          </a:bodyPr>
          <a:lstStyle/>
          <a:p>
            <a:pPr algn="l"/>
            <a:r>
              <a:rPr lang="en-GB" sz="3200" b="0" i="0" dirty="0">
                <a:effectLst/>
              </a:rPr>
              <a:t>You automatically get copyright protection when you create:</a:t>
            </a:r>
          </a:p>
          <a:p>
            <a:pPr algn="l"/>
            <a:endParaRPr lang="en-GB" sz="3200" b="0" i="0" dirty="0">
              <a:effectLst/>
            </a:endParaRPr>
          </a:p>
          <a:p>
            <a:pPr algn="l">
              <a:buFont typeface="Arial" panose="020B0604020202020204" pitchFamily="34" charset="0"/>
              <a:buChar char="•"/>
            </a:pPr>
            <a:r>
              <a:rPr lang="en-GB" sz="3200" b="0" i="0" dirty="0">
                <a:effectLst/>
              </a:rPr>
              <a:t> An original literary, dramatic, musical and artistic work, including illustration and photography</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An original non-literary written work, such as software, web content and databases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 sound and music recordings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 film and television recordings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dirty="0"/>
              <a:t> A B</a:t>
            </a:r>
            <a:r>
              <a:rPr lang="en-GB" sz="3200" b="0" i="0" dirty="0">
                <a:effectLst/>
              </a:rPr>
              <a:t>roadcast</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dirty="0"/>
              <a:t> T</a:t>
            </a:r>
            <a:r>
              <a:rPr lang="en-GB" sz="3200" b="0" i="0" dirty="0">
                <a:effectLst/>
              </a:rPr>
              <a:t>he layout of published editions of written, dramatic and musical works</a:t>
            </a:r>
          </a:p>
          <a:p>
            <a:pPr algn="l">
              <a:buFont typeface="Arial" panose="020B0604020202020204" pitchFamily="34" charset="0"/>
              <a:buChar char="•"/>
            </a:pPr>
            <a:endParaRPr lang="en-GB" sz="3200" b="0" i="0" dirty="0">
              <a:effectLst/>
            </a:endParaRPr>
          </a:p>
          <a:p>
            <a:pPr algn="l"/>
            <a:endParaRPr lang="en-GB" sz="3200" b="0" i="0" dirty="0">
              <a:effectLs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p:txBody>
      </p:sp>
    </p:spTree>
    <p:extLst>
      <p:ext uri="{BB962C8B-B14F-4D97-AF65-F5344CB8AC3E}">
        <p14:creationId xmlns:p14="http://schemas.microsoft.com/office/powerpoint/2010/main" val="1176401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C461-8A7C-474E-82AC-9A5A58609475}"/>
              </a:ext>
            </a:extLst>
          </p:cNvPr>
          <p:cNvSpPr>
            <a:spLocks noGrp="1"/>
          </p:cNvSpPr>
          <p:nvPr>
            <p:ph type="title"/>
          </p:nvPr>
        </p:nvSpPr>
        <p:spPr>
          <a:xfrm>
            <a:off x="256854" y="274640"/>
            <a:ext cx="9953946" cy="581086"/>
          </a:xfrm>
        </p:spPr>
        <p:txBody>
          <a:bodyPr>
            <a:normAutofit/>
          </a:bodyPr>
          <a:lstStyle/>
          <a:p>
            <a:pPr algn="ctr"/>
            <a:r>
              <a:rPr lang="en-US" altLang="en-US" sz="3600" dirty="0">
                <a:solidFill>
                  <a:srgbClr val="FFC000"/>
                </a:solidFill>
                <a:cs typeface="Arial" charset="0"/>
              </a:rPr>
              <a:t>Trademarks </a:t>
            </a:r>
            <a:r>
              <a:rPr lang="en-GB" altLang="en-US" sz="3600" dirty="0">
                <a:solidFill>
                  <a:srgbClr val="FFC000"/>
                </a:solidFill>
              </a:rPr>
              <a:t>Act 1994</a:t>
            </a:r>
            <a:endParaRPr lang="en-GB" sz="3600" dirty="0">
              <a:solidFill>
                <a:srgbClr val="FFC000"/>
              </a:solidFill>
            </a:endParaRPr>
          </a:p>
        </p:txBody>
      </p:sp>
      <p:sp>
        <p:nvSpPr>
          <p:cNvPr id="3" name="Content Placeholder 2">
            <a:extLst>
              <a:ext uri="{FF2B5EF4-FFF2-40B4-BE49-F238E27FC236}">
                <a16:creationId xmlns:a16="http://schemas.microsoft.com/office/drawing/2014/main" id="{112CE275-4A52-4351-B4A4-A47A357B9EB9}"/>
              </a:ext>
            </a:extLst>
          </p:cNvPr>
          <p:cNvSpPr>
            <a:spLocks noGrp="1"/>
          </p:cNvSpPr>
          <p:nvPr>
            <p:ph idx="1"/>
          </p:nvPr>
        </p:nvSpPr>
        <p:spPr>
          <a:xfrm>
            <a:off x="154112" y="1216120"/>
            <a:ext cx="3786489" cy="5367242"/>
          </a:xfrm>
        </p:spPr>
        <p:txBody>
          <a:bodyPr>
            <a:normAutofit fontScale="55000" lnSpcReduction="20000"/>
          </a:bodyPr>
          <a:lstStyle/>
          <a:p>
            <a:endParaRPr lang="en-GB" altLang="en-US" sz="1600" dirty="0"/>
          </a:p>
          <a:p>
            <a:pPr algn="just">
              <a:lnSpc>
                <a:spcPct val="170000"/>
              </a:lnSpc>
            </a:pPr>
            <a:r>
              <a:rPr lang="en-GB" altLang="en-US" sz="2300" dirty="0"/>
              <a:t>Definition- </a:t>
            </a:r>
            <a:r>
              <a:rPr lang="en-GB" sz="2300" dirty="0"/>
              <a:t>Any word, phrase, symbol, design, combination of colours, product configuration, group of letters/numbers, or combination of all these elements, used by a company to identify its goods &amp; services and distinguish from others. </a:t>
            </a:r>
          </a:p>
          <a:p>
            <a:pPr algn="just">
              <a:lnSpc>
                <a:spcPct val="170000"/>
              </a:lnSpc>
            </a:pPr>
            <a:endParaRPr lang="en-GB" sz="2300" dirty="0"/>
          </a:p>
          <a:p>
            <a:pPr algn="just">
              <a:lnSpc>
                <a:spcPct val="170000"/>
              </a:lnSpc>
            </a:pPr>
            <a:endParaRPr lang="en-GB" sz="2300" dirty="0"/>
          </a:p>
          <a:p>
            <a:pPr algn="just">
              <a:lnSpc>
                <a:spcPct val="170000"/>
              </a:lnSpc>
            </a:pPr>
            <a:endParaRPr lang="en-GB" sz="2300" dirty="0"/>
          </a:p>
          <a:p>
            <a:endParaRPr lang="en-GB" sz="2300" dirty="0"/>
          </a:p>
          <a:p>
            <a:endParaRPr lang="en-GB" sz="2300" dirty="0"/>
          </a:p>
          <a:p>
            <a:endParaRPr lang="en-GB" sz="2300" dirty="0"/>
          </a:p>
          <a:p>
            <a:endParaRPr lang="en-GB" sz="1600" dirty="0"/>
          </a:p>
          <a:p>
            <a:endParaRPr lang="en-GB" sz="1600" dirty="0"/>
          </a:p>
          <a:p>
            <a:endParaRPr lang="en-GB" sz="1600" dirty="0"/>
          </a:p>
          <a:p>
            <a:endParaRPr lang="en-GB" sz="1600" dirty="0"/>
          </a:p>
          <a:p>
            <a:endParaRPr lang="en-GB" sz="1600" dirty="0"/>
          </a:p>
          <a:p>
            <a:r>
              <a:rPr lang="en-GB" altLang="en-US" sz="1600" dirty="0"/>
              <a:t>Legislation-</a:t>
            </a:r>
            <a:r>
              <a:rPr lang="en-GB" sz="1600" dirty="0"/>
              <a:t> Trademarks Act 1994 </a:t>
            </a:r>
          </a:p>
          <a:p>
            <a:pPr marL="0" indent="0">
              <a:buNone/>
            </a:pPr>
            <a:r>
              <a:rPr lang="en-GB" sz="1600" dirty="0"/>
              <a:t> </a:t>
            </a:r>
            <a:r>
              <a:rPr lang="en-GB" sz="1600" dirty="0">
                <a:hlinkClick r:id="rId2"/>
              </a:rPr>
              <a:t>http://www.legislation.gov.uk/ukpga/1994/26/contents</a:t>
            </a:r>
            <a:endParaRPr lang="en-GB" sz="1600" dirty="0"/>
          </a:p>
          <a:p>
            <a:endParaRPr lang="en-GB" sz="1600" dirty="0"/>
          </a:p>
        </p:txBody>
      </p:sp>
      <p:pic>
        <p:nvPicPr>
          <p:cNvPr id="5" name="Picture 4" descr="A sign on the side of a building&#10;&#10;Description automatically generated">
            <a:extLst>
              <a:ext uri="{FF2B5EF4-FFF2-40B4-BE49-F238E27FC236}">
                <a16:creationId xmlns:a16="http://schemas.microsoft.com/office/drawing/2014/main" id="{1F4D4645-6D2D-4836-A56A-281CF4625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078" y="3986877"/>
            <a:ext cx="2224087" cy="2590799"/>
          </a:xfrm>
          <a:prstGeom prst="rect">
            <a:avLst/>
          </a:prstGeom>
        </p:spPr>
      </p:pic>
      <p:pic>
        <p:nvPicPr>
          <p:cNvPr id="7" name="Picture 6" descr="A picture containing bottle, food, sign, truck&#10;&#10;Description automatically generated">
            <a:extLst>
              <a:ext uri="{FF2B5EF4-FFF2-40B4-BE49-F238E27FC236}">
                <a16:creationId xmlns:a16="http://schemas.microsoft.com/office/drawing/2014/main" id="{AA561ECE-38CB-4808-9D8D-BF6DDE35D0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078" y="1287419"/>
            <a:ext cx="2224087" cy="2407444"/>
          </a:xfrm>
          <a:prstGeom prst="rect">
            <a:avLst/>
          </a:prstGeom>
        </p:spPr>
      </p:pic>
      <p:pic>
        <p:nvPicPr>
          <p:cNvPr id="10" name="Picture 9">
            <a:extLst>
              <a:ext uri="{FF2B5EF4-FFF2-40B4-BE49-F238E27FC236}">
                <a16:creationId xmlns:a16="http://schemas.microsoft.com/office/drawing/2014/main" id="{911B76A6-1F68-4785-8CC3-646D49F9BFA1}"/>
              </a:ext>
            </a:extLst>
          </p:cNvPr>
          <p:cNvPicPr>
            <a:picLocks noChangeAspect="1"/>
          </p:cNvPicPr>
          <p:nvPr/>
        </p:nvPicPr>
        <p:blipFill>
          <a:blip r:embed="rId5">
            <a:lum/>
            <a:alphaModFix/>
          </a:blip>
          <a:srcRect/>
          <a:stretch>
            <a:fillRect/>
          </a:stretch>
        </p:blipFill>
        <p:spPr>
          <a:xfrm>
            <a:off x="7727533" y="3607237"/>
            <a:ext cx="2525616" cy="1416826"/>
          </a:xfrm>
          <a:prstGeom prst="rect">
            <a:avLst/>
          </a:prstGeom>
          <a:noFill/>
          <a:ln>
            <a:noFill/>
          </a:ln>
        </p:spPr>
      </p:pic>
      <p:pic>
        <p:nvPicPr>
          <p:cNvPr id="6" name="Picture 5" descr="A close up of a bag&#10;&#10;Description automatically generated">
            <a:extLst>
              <a:ext uri="{FF2B5EF4-FFF2-40B4-BE49-F238E27FC236}">
                <a16:creationId xmlns:a16="http://schemas.microsoft.com/office/drawing/2014/main" id="{1FAED069-D83D-4030-AF92-9010783E1D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8669" y="1287419"/>
            <a:ext cx="1963344" cy="1963344"/>
          </a:xfrm>
          <a:prstGeom prst="rect">
            <a:avLst/>
          </a:prstGeom>
        </p:spPr>
      </p:pic>
    </p:spTree>
    <p:extLst>
      <p:ext uri="{BB962C8B-B14F-4D97-AF65-F5344CB8AC3E}">
        <p14:creationId xmlns:p14="http://schemas.microsoft.com/office/powerpoint/2010/main" val="547846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A5C9-1450-4C9F-AE07-E95BBFF1D21E}"/>
              </a:ext>
            </a:extLst>
          </p:cNvPr>
          <p:cNvSpPr>
            <a:spLocks noGrp="1"/>
          </p:cNvSpPr>
          <p:nvPr>
            <p:ph type="title"/>
          </p:nvPr>
        </p:nvSpPr>
        <p:spPr>
          <a:xfrm>
            <a:off x="154111" y="986318"/>
            <a:ext cx="3924729" cy="1253447"/>
          </a:xfrm>
        </p:spPr>
        <p:txBody>
          <a:bodyPr>
            <a:normAutofit/>
          </a:bodyPr>
          <a:lstStyle/>
          <a:p>
            <a:r>
              <a:rPr lang="en-GB" sz="3600" dirty="0">
                <a:solidFill>
                  <a:srgbClr val="FFC000"/>
                </a:solidFill>
              </a:rPr>
              <a:t>Trademarks Act 1994 (</a:t>
            </a:r>
            <a:r>
              <a:rPr lang="en-GB" sz="3600" dirty="0" err="1">
                <a:solidFill>
                  <a:srgbClr val="FFC000"/>
                </a:solidFill>
              </a:rPr>
              <a:t>cont</a:t>
            </a:r>
            <a:r>
              <a:rPr lang="en-GB" sz="3600" dirty="0">
                <a:solidFill>
                  <a:srgbClr val="FFC000"/>
                </a:solidFill>
              </a:rPr>
              <a:t>)</a:t>
            </a:r>
          </a:p>
        </p:txBody>
      </p:sp>
      <p:sp>
        <p:nvSpPr>
          <p:cNvPr id="3" name="Content Placeholder 2">
            <a:extLst>
              <a:ext uri="{FF2B5EF4-FFF2-40B4-BE49-F238E27FC236}">
                <a16:creationId xmlns:a16="http://schemas.microsoft.com/office/drawing/2014/main" id="{E0D2AF5B-E989-4CD1-8EBE-CF55D4247FA9}"/>
              </a:ext>
            </a:extLst>
          </p:cNvPr>
          <p:cNvSpPr>
            <a:spLocks noGrp="1"/>
          </p:cNvSpPr>
          <p:nvPr>
            <p:ph idx="1"/>
          </p:nvPr>
        </p:nvSpPr>
        <p:spPr>
          <a:xfrm>
            <a:off x="4325419" y="986319"/>
            <a:ext cx="7366571" cy="4243228"/>
          </a:xfrm>
        </p:spPr>
        <p:txBody>
          <a:bodyPr>
            <a:normAutofit fontScale="77500" lnSpcReduction="20000"/>
          </a:bodyPr>
          <a:lstStyle/>
          <a:p>
            <a:pPr marL="0" indent="0">
              <a:lnSpc>
                <a:spcPct val="170000"/>
              </a:lnSpc>
              <a:buNone/>
            </a:pPr>
            <a:r>
              <a:rPr lang="en-US" altLang="en-US" sz="2200" dirty="0">
                <a:cs typeface="Times New Roman" panose="02020603050405020304" pitchFamily="18" charset="0"/>
              </a:rPr>
              <a:t>TMs need to be registered </a:t>
            </a:r>
            <a:r>
              <a:rPr lang="en-GB" sz="2200" dirty="0">
                <a:cs typeface="Times New Roman" panose="02020603050405020304" pitchFamily="18" charset="0"/>
              </a:rPr>
              <a:t>for </a:t>
            </a:r>
            <a:r>
              <a:rPr lang="en-US" sz="2200" dirty="0">
                <a:cs typeface="Times New Roman" panose="02020603050405020304" pitchFamily="18" charset="0"/>
              </a:rPr>
              <a:t>p</a:t>
            </a:r>
            <a:r>
              <a:rPr lang="en-US" altLang="en-US" sz="2200" dirty="0">
                <a:cs typeface="Times New Roman" panose="02020603050405020304" pitchFamily="18" charset="0"/>
              </a:rPr>
              <a:t>rotection and </a:t>
            </a:r>
            <a:r>
              <a:rPr lang="en-GB" sz="2200" dirty="0">
                <a:cs typeface="Times New Roman" panose="02020603050405020304" pitchFamily="18" charset="0"/>
              </a:rPr>
              <a:t>performs 4 functions:</a:t>
            </a:r>
            <a:endParaRPr lang="en-US" sz="1600" dirty="0">
              <a:cs typeface="Times New Roman" panose="02020603050405020304" pitchFamily="18" charset="0"/>
            </a:endParaRPr>
          </a:p>
          <a:p>
            <a:pPr algn="l">
              <a:lnSpc>
                <a:spcPct val="170000"/>
              </a:lnSpc>
              <a:buFont typeface="Arial" panose="020B0604020202020204" pitchFamily="34" charset="0"/>
              <a:buChar char="•"/>
            </a:pPr>
            <a:r>
              <a:rPr lang="en-GB" sz="2600" dirty="0"/>
              <a:t>Origin: It identifies the product and its origin</a:t>
            </a:r>
          </a:p>
          <a:p>
            <a:pPr algn="l">
              <a:lnSpc>
                <a:spcPct val="170000"/>
              </a:lnSpc>
              <a:buFont typeface="Arial" panose="020B0604020202020204" pitchFamily="34" charset="0"/>
              <a:buChar char="•"/>
            </a:pPr>
            <a:r>
              <a:rPr lang="en-GB" sz="2600" dirty="0"/>
              <a:t>Guarantee function: It proposes to guarantee its quality</a:t>
            </a:r>
          </a:p>
          <a:p>
            <a:pPr algn="l">
              <a:lnSpc>
                <a:spcPct val="170000"/>
              </a:lnSpc>
              <a:buFont typeface="Arial" panose="020B0604020202020204" pitchFamily="34" charset="0"/>
              <a:buChar char="•"/>
            </a:pPr>
            <a:r>
              <a:rPr lang="en-GB" sz="2600" dirty="0"/>
              <a:t>Advertising: It advertises the product. The trademark represents the product</a:t>
            </a:r>
          </a:p>
          <a:p>
            <a:pPr algn="l">
              <a:lnSpc>
                <a:spcPct val="170000"/>
              </a:lnSpc>
              <a:buFont typeface="Arial" panose="020B0604020202020204" pitchFamily="34" charset="0"/>
              <a:buChar char="•"/>
            </a:pPr>
            <a:r>
              <a:rPr lang="en-GB" sz="2600" dirty="0"/>
              <a:t>Product differentiation: It creates an image of the product in the minds of the public particularly the consumers or the prospective consumers of such goods.</a:t>
            </a:r>
          </a:p>
          <a:p>
            <a:endParaRPr lang="en-GB" dirty="0"/>
          </a:p>
        </p:txBody>
      </p:sp>
    </p:spTree>
    <p:extLst>
      <p:ext uri="{BB962C8B-B14F-4D97-AF65-F5344CB8AC3E}">
        <p14:creationId xmlns:p14="http://schemas.microsoft.com/office/powerpoint/2010/main" val="2796431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A5C9-1450-4C9F-AE07-E95BBFF1D21E}"/>
              </a:ext>
            </a:extLst>
          </p:cNvPr>
          <p:cNvSpPr>
            <a:spLocks noGrp="1"/>
          </p:cNvSpPr>
          <p:nvPr>
            <p:ph type="title"/>
          </p:nvPr>
        </p:nvSpPr>
        <p:spPr>
          <a:xfrm>
            <a:off x="174662" y="1253446"/>
            <a:ext cx="3688422" cy="1027417"/>
          </a:xfrm>
        </p:spPr>
        <p:txBody>
          <a:bodyPr>
            <a:normAutofit fontScale="90000"/>
          </a:bodyPr>
          <a:lstStyle/>
          <a:p>
            <a:r>
              <a:rPr lang="en-GB" sz="3600" dirty="0">
                <a:solidFill>
                  <a:srgbClr val="FFC000"/>
                </a:solidFill>
              </a:rPr>
              <a:t>Trademarks Act 1994 (</a:t>
            </a:r>
            <a:r>
              <a:rPr lang="en-GB" sz="3600" dirty="0" err="1">
                <a:solidFill>
                  <a:srgbClr val="FFC000"/>
                </a:solidFill>
              </a:rPr>
              <a:t>cont</a:t>
            </a:r>
            <a:r>
              <a:rPr lang="en-GB" sz="3600" dirty="0">
                <a:solidFill>
                  <a:srgbClr val="FFC000"/>
                </a:solidFill>
              </a:rPr>
              <a:t>)</a:t>
            </a:r>
            <a:br>
              <a:rPr lang="en-GB" sz="3600" dirty="0">
                <a:solidFill>
                  <a:srgbClr val="FFC000"/>
                </a:solidFill>
              </a:rPr>
            </a:br>
            <a:br>
              <a:rPr lang="en-GB" sz="3600" dirty="0">
                <a:solidFill>
                  <a:srgbClr val="FFC000"/>
                </a:solidFill>
              </a:rPr>
            </a:br>
            <a:br>
              <a:rPr lang="en-GB" sz="3600" dirty="0">
                <a:solidFill>
                  <a:srgbClr val="FFC000"/>
                </a:solidFill>
              </a:rPr>
            </a:br>
            <a:br>
              <a:rPr lang="en-GB" sz="3600" dirty="0">
                <a:solidFill>
                  <a:srgbClr val="FFC000"/>
                </a:solidFill>
              </a:rPr>
            </a:br>
            <a:endParaRPr lang="en-GB" sz="3600" dirty="0">
              <a:solidFill>
                <a:srgbClr val="FFC000"/>
              </a:solidFill>
            </a:endParaRPr>
          </a:p>
        </p:txBody>
      </p:sp>
      <p:sp>
        <p:nvSpPr>
          <p:cNvPr id="3" name="Content Placeholder 2">
            <a:extLst>
              <a:ext uri="{FF2B5EF4-FFF2-40B4-BE49-F238E27FC236}">
                <a16:creationId xmlns:a16="http://schemas.microsoft.com/office/drawing/2014/main" id="{E0D2AF5B-E989-4CD1-8EBE-CF55D4247FA9}"/>
              </a:ext>
            </a:extLst>
          </p:cNvPr>
          <p:cNvSpPr>
            <a:spLocks noGrp="1"/>
          </p:cNvSpPr>
          <p:nvPr>
            <p:ph idx="1"/>
          </p:nvPr>
        </p:nvSpPr>
        <p:spPr>
          <a:xfrm>
            <a:off x="4376790" y="1428108"/>
            <a:ext cx="7640548" cy="3996647"/>
          </a:xfrm>
        </p:spPr>
        <p:txBody>
          <a:bodyPr>
            <a:normAutofit fontScale="85000" lnSpcReduction="20000"/>
          </a:bodyPr>
          <a:lstStyle/>
          <a:p>
            <a:pPr marL="0" lvl="0" indent="0" algn="just">
              <a:buNone/>
            </a:pPr>
            <a:r>
              <a:rPr lang="en-US" sz="2400" dirty="0">
                <a:cs typeface="Times New Roman" panose="02020603050405020304" pitchFamily="18" charset="0"/>
              </a:rPr>
              <a:t>For a valid registration 4 requirements:</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(a) should be capable of graphic representation</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(b) has the capacity to distinguish the goods and services of one company from another</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(c) must not fall within the absolute grounds of refusal</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(d) must not fall within the relative grounds for refusal </a:t>
            </a:r>
          </a:p>
          <a:p>
            <a:pPr marL="0" indent="0" algn="just">
              <a:buNone/>
            </a:pPr>
            <a:r>
              <a:rPr lang="en-US" sz="2400" dirty="0">
                <a:cs typeface="Times New Roman" panose="02020603050405020304" pitchFamily="18" charset="0"/>
              </a:rPr>
              <a:t> </a:t>
            </a:r>
          </a:p>
          <a:p>
            <a:pPr marL="0" indent="0" algn="just">
              <a:buNone/>
            </a:pPr>
            <a:r>
              <a:rPr lang="en-US" sz="2400" dirty="0">
                <a:cs typeface="Times New Roman" panose="02020603050405020304" pitchFamily="18" charset="0"/>
              </a:rPr>
              <a:t>(e) Duration is indefinite</a:t>
            </a:r>
          </a:p>
          <a:p>
            <a:pPr lvl="0" algn="just"/>
            <a:endParaRPr lang="en-US" sz="2400" dirty="0">
              <a:cs typeface="Times New Roman" panose="02020603050405020304" pitchFamily="18" charset="0"/>
            </a:endParaRPr>
          </a:p>
        </p:txBody>
      </p:sp>
    </p:spTree>
    <p:extLst>
      <p:ext uri="{BB962C8B-B14F-4D97-AF65-F5344CB8AC3E}">
        <p14:creationId xmlns:p14="http://schemas.microsoft.com/office/powerpoint/2010/main" val="1201292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493160" y="1171254"/>
            <a:ext cx="3020602" cy="791110"/>
          </a:xfrm>
        </p:spPr>
        <p:txBody>
          <a:bodyPr>
            <a:normAutofit/>
          </a:bodyPr>
          <a:lstStyle/>
          <a:p>
            <a:r>
              <a:rPr lang="en-US" altLang="en-US" sz="4000" dirty="0">
                <a:solidFill>
                  <a:srgbClr val="FFC000"/>
                </a:solidFill>
              </a:rPr>
              <a:t>Patents</a:t>
            </a:r>
            <a:endParaRPr lang="en-GB" sz="40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4222678" y="2034282"/>
            <a:ext cx="7602877" cy="4671317"/>
          </a:xfrm>
        </p:spPr>
        <p:txBody>
          <a:bodyPr>
            <a:normAutofit fontScale="92500"/>
          </a:bodyPr>
          <a:lstStyle/>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Patent is an exclusive right granted for an invention</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is used to protect the way something works/the functionality, what it is made from, or used for or does</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is for a limited period, usually 20 years from filling</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gives the inventor the right to stop others from making, using or selling it without their permission.</a:t>
            </a:r>
            <a:br>
              <a:rPr lang="en-GB" sz="2500" dirty="0"/>
            </a:br>
            <a:endParaRPr lang="en-GB" sz="2500" dirty="0"/>
          </a:p>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Tree>
    <p:extLst>
      <p:ext uri="{BB962C8B-B14F-4D97-AF65-F5344CB8AC3E}">
        <p14:creationId xmlns:p14="http://schemas.microsoft.com/office/powerpoint/2010/main" val="2052897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452064" y="1145083"/>
            <a:ext cx="3513762" cy="909747"/>
          </a:xfrm>
        </p:spPr>
        <p:txBody>
          <a:bodyPr>
            <a:normAutofit fontScale="90000"/>
          </a:bodyPr>
          <a:lstStyle/>
          <a:p>
            <a:r>
              <a:rPr lang="en-US" altLang="en-US" sz="3600" dirty="0">
                <a:solidFill>
                  <a:srgbClr val="FFC000"/>
                </a:solidFill>
              </a:rPr>
              <a:t>Design protection</a:t>
            </a:r>
            <a:endParaRPr lang="en-GB" sz="36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1981200" y="1600200"/>
            <a:ext cx="8229600" cy="5105400"/>
          </a:xfrm>
        </p:spPr>
        <p:txBody>
          <a:bodyPr>
            <a:normAutofit/>
          </a:bodyPr>
          <a:lstStyle/>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
        <p:nvSpPr>
          <p:cNvPr id="5" name="TextBox 4">
            <a:extLst>
              <a:ext uri="{FF2B5EF4-FFF2-40B4-BE49-F238E27FC236}">
                <a16:creationId xmlns:a16="http://schemas.microsoft.com/office/drawing/2014/main" id="{0688B4C5-2667-471B-A68B-833A1DA55A1A}"/>
              </a:ext>
            </a:extLst>
          </p:cNvPr>
          <p:cNvSpPr txBox="1"/>
          <p:nvPr/>
        </p:nvSpPr>
        <p:spPr>
          <a:xfrm>
            <a:off x="4114800" y="1145084"/>
            <a:ext cx="7905964" cy="2805063"/>
          </a:xfrm>
          <a:prstGeom prst="rect">
            <a:avLst/>
          </a:prstGeom>
          <a:noFill/>
        </p:spPr>
        <p:txBody>
          <a:bodyPr wrap="square">
            <a:spAutoFit/>
          </a:bodyPr>
          <a:lstStyle/>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Gives you exclusive rights to the design </a:t>
            </a:r>
          </a:p>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most important criterion for a design registration is the 'individual nature' of the design</a:t>
            </a:r>
          </a:p>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In the UK there are rights that protect your unregistered designs and stop others using them without permission.</a:t>
            </a:r>
          </a:p>
        </p:txBody>
      </p:sp>
    </p:spTree>
    <p:extLst>
      <p:ext uri="{BB962C8B-B14F-4D97-AF65-F5344CB8AC3E}">
        <p14:creationId xmlns:p14="http://schemas.microsoft.com/office/powerpoint/2010/main" val="3171523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154112" y="842481"/>
            <a:ext cx="3688423" cy="1489753"/>
          </a:xfrm>
        </p:spPr>
        <p:txBody>
          <a:bodyPr>
            <a:normAutofit/>
          </a:bodyPr>
          <a:lstStyle/>
          <a:p>
            <a:r>
              <a:rPr lang="en-US" altLang="en-US" sz="3600" dirty="0">
                <a:solidFill>
                  <a:srgbClr val="FFC000"/>
                </a:solidFill>
              </a:rPr>
              <a:t>Geographic Indication</a:t>
            </a:r>
            <a:endParaRPr lang="en-GB" sz="36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4191855" y="1600200"/>
            <a:ext cx="7746715" cy="5105400"/>
          </a:xfrm>
        </p:spPr>
        <p:txBody>
          <a:bodyPr>
            <a:normAutofit/>
          </a:bodyPr>
          <a:lstStyle/>
          <a:p>
            <a:pPr marL="612272" indent="-171450">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solidFill>
                <a:srgbClr val="3B3B3B"/>
              </a:solidFill>
            </a:endParaRP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t>A GI designates that a product is of a certain nature, quality and reputation linked to where they are made, or characteristics linked to that place. </a:t>
            </a: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400" b="1" dirty="0"/>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t>Some products, often food and drink, are synonymous with certain locations for their quality</a:t>
            </a: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400" b="1" dirty="0"/>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err="1"/>
              <a:t>E.g</a:t>
            </a:r>
            <a:r>
              <a:rPr lang="en-GB" sz="2400" dirty="0"/>
              <a:t> It means you cannot sell something as a ‘Scotch’ unless it originates from Scotland and is made a certain way</a:t>
            </a:r>
            <a:endParaRPr lang="en-GB" sz="2400" b="1" dirty="0"/>
          </a:p>
          <a:p>
            <a:pPr marL="440822"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Tree>
    <p:extLst>
      <p:ext uri="{BB962C8B-B14F-4D97-AF65-F5344CB8AC3E}">
        <p14:creationId xmlns:p14="http://schemas.microsoft.com/office/powerpoint/2010/main" val="2440550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42643" y="-9625"/>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751114"/>
            <a:ext cx="11297590" cy="2492829"/>
          </a:xfrm>
        </p:spPr>
        <p:txBody>
          <a:bodyPr vert="horz" lIns="91440" tIns="45720" rIns="91440" bIns="45720" rtlCol="0" anchor="b">
            <a:normAutofit/>
          </a:bodyPr>
          <a:lstStyle/>
          <a:p>
            <a:pPr algn="ctr"/>
            <a:r>
              <a:rPr lang="en-US" sz="6600" dirty="0">
                <a:solidFill>
                  <a:srgbClr val="FFC000"/>
                </a:solidFill>
                <a:latin typeface="+mj-lt"/>
                <a:ea typeface="+mj-ea"/>
              </a:rPr>
              <a:t>Conclusion</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B9DC06-CE3B-C85C-F6AC-561A81F9D76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D66610-5E33-B9B2-7C80-680BBDCC1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EABD591-609B-3956-8062-69460C969AA1}"/>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BBF1DFC5-26E0-0F38-B0D7-1671E652E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16E6CB-D5FC-5911-16D0-FC1152793912}"/>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
        <p:nvSpPr>
          <p:cNvPr id="12" name="Rectangle: Rounded Corners 11">
            <a:extLst>
              <a:ext uri="{FF2B5EF4-FFF2-40B4-BE49-F238E27FC236}">
                <a16:creationId xmlns:a16="http://schemas.microsoft.com/office/drawing/2014/main" id="{7EC2DBED-0E95-384C-32FE-3F4F5BA58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409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16736</TotalTime>
  <Words>1426</Words>
  <Application>Microsoft Office PowerPoint</Application>
  <PresentationFormat>Widescreen</PresentationFormat>
  <Paragraphs>227</Paragraphs>
  <Slides>25</Slides>
  <Notes>15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Antonio</vt:lpstr>
      <vt:lpstr>Arial</vt:lpstr>
      <vt:lpstr>Calibri</vt:lpstr>
      <vt:lpstr>Cooper Hewitt</vt:lpstr>
      <vt:lpstr>COOPERHEWITT-MEDIUM</vt:lpstr>
      <vt:lpstr>COOPERHEWITT-SEMIBOLD</vt:lpstr>
      <vt:lpstr>Public Sans</vt:lpstr>
      <vt:lpstr>Times New Roman</vt:lpstr>
      <vt:lpstr>Wingdings</vt:lpstr>
      <vt:lpstr>Work Sans</vt:lpstr>
      <vt:lpstr>Office Theme</vt:lpstr>
      <vt:lpstr>Office Theme</vt:lpstr>
      <vt:lpstr>Introduction to Intellectual Property Rights</vt:lpstr>
      <vt:lpstr>Learning Outcomes </vt:lpstr>
      <vt:lpstr>Introduction </vt:lpstr>
      <vt:lpstr>What are IPRs?</vt:lpstr>
      <vt:lpstr>What are IPRs? (cont)</vt:lpstr>
      <vt:lpstr>Intellectual Property Rights </vt:lpstr>
      <vt:lpstr>Justifications</vt:lpstr>
      <vt:lpstr>Sources of the Law </vt:lpstr>
      <vt:lpstr>UK Legislative Framework</vt:lpstr>
      <vt:lpstr>Hierarchy of Civil and Criminal Courts</vt:lpstr>
      <vt:lpstr>Overview of Access to justice</vt:lpstr>
      <vt:lpstr>Intellectual Property Enterprise Court [IPEC]  </vt:lpstr>
      <vt:lpstr>Copyright, Designs and Patents Act 1988</vt:lpstr>
      <vt:lpstr>Copyright, Designs and Patents Act 1988  </vt:lpstr>
      <vt:lpstr>Copyright, Designs and Patents Act 1988  </vt:lpstr>
      <vt:lpstr>Copyright, Designs and Patents Act 1988  </vt:lpstr>
      <vt:lpstr>Trademarks Act 1994</vt:lpstr>
      <vt:lpstr>Trademarks Act 1994 (cont)</vt:lpstr>
      <vt:lpstr>Trademarks Act 1994 (cont)    </vt:lpstr>
      <vt:lpstr>Patents</vt:lpstr>
      <vt:lpstr>Design protection</vt:lpstr>
      <vt:lpstr>Geographic Indication</vt:lpstr>
      <vt:lpstr>Conclusion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16</cp:revision>
  <dcterms:created xsi:type="dcterms:W3CDTF">2022-03-14T13:44:34Z</dcterms:created>
  <dcterms:modified xsi:type="dcterms:W3CDTF">2024-12-02T12:20:48Z</dcterms:modified>
</cp:coreProperties>
</file>