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3" r:id="rId2"/>
  </p:sldMasterIdLst>
  <p:notesMasterIdLst>
    <p:notesMasterId r:id="rId36"/>
  </p:notesMasterIdLst>
  <p:handoutMasterIdLst>
    <p:handoutMasterId r:id="rId37"/>
  </p:handoutMasterIdLst>
  <p:sldIdLst>
    <p:sldId id="256" r:id="rId3"/>
    <p:sldId id="315" r:id="rId4"/>
    <p:sldId id="4150" r:id="rId5"/>
    <p:sldId id="257" r:id="rId6"/>
    <p:sldId id="4124" r:id="rId7"/>
    <p:sldId id="4157" r:id="rId8"/>
    <p:sldId id="4126" r:id="rId9"/>
    <p:sldId id="325" r:id="rId10"/>
    <p:sldId id="319" r:id="rId11"/>
    <p:sldId id="320" r:id="rId12"/>
    <p:sldId id="322" r:id="rId13"/>
    <p:sldId id="4151" r:id="rId14"/>
    <p:sldId id="4163" r:id="rId15"/>
    <p:sldId id="4129" r:id="rId16"/>
    <p:sldId id="4161" r:id="rId17"/>
    <p:sldId id="4152" r:id="rId18"/>
    <p:sldId id="4131" r:id="rId19"/>
    <p:sldId id="4158" r:id="rId20"/>
    <p:sldId id="4153" r:id="rId21"/>
    <p:sldId id="4132" r:id="rId22"/>
    <p:sldId id="4133" r:id="rId23"/>
    <p:sldId id="4134" r:id="rId24"/>
    <p:sldId id="4135" r:id="rId25"/>
    <p:sldId id="4137" r:id="rId26"/>
    <p:sldId id="302" r:id="rId27"/>
    <p:sldId id="4160" r:id="rId28"/>
    <p:sldId id="4159" r:id="rId29"/>
    <p:sldId id="4155" r:id="rId30"/>
    <p:sldId id="4154" r:id="rId31"/>
    <p:sldId id="328" r:id="rId32"/>
    <p:sldId id="4156" r:id="rId33"/>
    <p:sldId id="264" r:id="rId34"/>
    <p:sldId id="28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5EF173-817B-C099-C461-731F65155EB2}" name="Danielle Talbot" initials="DT" userId="S::dt1775h@gre.ac.uk::8f106a81-bf7a-4496-b652-a7f25ef4cccc" providerId="AD"/>
  <p188:author id="{27DE62A2-A0F9-D6EC-91FB-EC9008C80390}" name="Leigh Doster" initials="LD" userId="S::ld6959k@gre.ac.uk::8a0040f8-f9df-4e4a-90d4-c8f4b0f1a1f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033C"/>
    <a:srgbClr val="3ADDC2"/>
    <a:srgbClr val="005EB8"/>
    <a:srgbClr val="3ABFF0"/>
    <a:srgbClr val="228575"/>
    <a:srgbClr val="257FA0"/>
    <a:srgbClr val="CBC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203FD1-C8C9-445D-94E0-C382894DCB33}" v="5" dt="2024-10-20T19:06:21.0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380" y="3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42"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microsoft.com/office/2015/10/relationships/revisionInfo" Target="revisionInfo.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ylvester mujakperuo" userId="682b13a87985f3dc" providerId="LiveId" clId="{59203FD1-C8C9-445D-94E0-C382894DCB33}"/>
    <pc:docChg chg="undo redo custSel addSld delSld modSld sldOrd">
      <pc:chgData name="sylvester mujakperuo" userId="682b13a87985f3dc" providerId="LiveId" clId="{59203FD1-C8C9-445D-94E0-C382894DCB33}" dt="2024-10-20T19:46:15.046" v="556" actId="2696"/>
      <pc:docMkLst>
        <pc:docMk/>
      </pc:docMkLst>
      <pc:sldChg chg="modSp mod">
        <pc:chgData name="sylvester mujakperuo" userId="682b13a87985f3dc" providerId="LiveId" clId="{59203FD1-C8C9-445D-94E0-C382894DCB33}" dt="2024-10-20T18:28:01.744" v="135" actId="14100"/>
        <pc:sldMkLst>
          <pc:docMk/>
          <pc:sldMk cId="1572276965" sldId="256"/>
        </pc:sldMkLst>
        <pc:spChg chg="mod">
          <ac:chgData name="sylvester mujakperuo" userId="682b13a87985f3dc" providerId="LiveId" clId="{59203FD1-C8C9-445D-94E0-C382894DCB33}" dt="2024-10-20T18:27:55.816" v="134" actId="14100"/>
          <ac:spMkLst>
            <pc:docMk/>
            <pc:sldMk cId="1572276965" sldId="256"/>
            <ac:spMk id="2" creationId="{00000000-0000-0000-0000-000000000000}"/>
          </ac:spMkLst>
        </pc:spChg>
        <pc:spChg chg="mod">
          <ac:chgData name="sylvester mujakperuo" userId="682b13a87985f3dc" providerId="LiveId" clId="{59203FD1-C8C9-445D-94E0-C382894DCB33}" dt="2024-10-20T18:28:01.744" v="135" actId="14100"/>
          <ac:spMkLst>
            <pc:docMk/>
            <pc:sldMk cId="1572276965" sldId="256"/>
            <ac:spMk id="3" creationId="{00000000-0000-0000-0000-000000000000}"/>
          </ac:spMkLst>
        </pc:spChg>
        <pc:picChg chg="mod">
          <ac:chgData name="sylvester mujakperuo" userId="682b13a87985f3dc" providerId="LiveId" clId="{59203FD1-C8C9-445D-94E0-C382894DCB33}" dt="2024-10-20T18:23:43.762" v="81" actId="14100"/>
          <ac:picMkLst>
            <pc:docMk/>
            <pc:sldMk cId="1572276965" sldId="256"/>
            <ac:picMk id="7" creationId="{00000000-0000-0000-0000-000000000000}"/>
          </ac:picMkLst>
        </pc:picChg>
      </pc:sldChg>
      <pc:sldChg chg="modSp mod">
        <pc:chgData name="sylvester mujakperuo" userId="682b13a87985f3dc" providerId="LiveId" clId="{59203FD1-C8C9-445D-94E0-C382894DCB33}" dt="2024-10-20T18:31:17.794" v="155" actId="113"/>
        <pc:sldMkLst>
          <pc:docMk/>
          <pc:sldMk cId="1983856797" sldId="257"/>
        </pc:sldMkLst>
        <pc:spChg chg="mod">
          <ac:chgData name="sylvester mujakperuo" userId="682b13a87985f3dc" providerId="LiveId" clId="{59203FD1-C8C9-445D-94E0-C382894DCB33}" dt="2024-10-20T18:31:17.794" v="155" actId="113"/>
          <ac:spMkLst>
            <pc:docMk/>
            <pc:sldMk cId="1983856797" sldId="257"/>
            <ac:spMk id="2" creationId="{EB11DC23-D82D-28BE-219F-F1C35737CE67}"/>
          </ac:spMkLst>
        </pc:spChg>
      </pc:sldChg>
      <pc:sldChg chg="addSp delSp modSp mod">
        <pc:chgData name="sylvester mujakperuo" userId="682b13a87985f3dc" providerId="LiveId" clId="{59203FD1-C8C9-445D-94E0-C382894DCB33}" dt="2024-10-20T19:05:23.811" v="303" actId="14100"/>
        <pc:sldMkLst>
          <pc:docMk/>
          <pc:sldMk cId="2530701810" sldId="302"/>
        </pc:sldMkLst>
        <pc:spChg chg="mod">
          <ac:chgData name="sylvester mujakperuo" userId="682b13a87985f3dc" providerId="LiveId" clId="{59203FD1-C8C9-445D-94E0-C382894DCB33}" dt="2024-10-20T19:05:13.397" v="301" actId="14100"/>
          <ac:spMkLst>
            <pc:docMk/>
            <pc:sldMk cId="2530701810" sldId="302"/>
            <ac:spMk id="2" creationId="{F292E962-33D2-214B-B216-10BEB042BA5F}"/>
          </ac:spMkLst>
        </pc:spChg>
        <pc:spChg chg="add del mod">
          <ac:chgData name="sylvester mujakperuo" userId="682b13a87985f3dc" providerId="LiveId" clId="{59203FD1-C8C9-445D-94E0-C382894DCB33}" dt="2024-10-20T19:04:39.576" v="277" actId="931"/>
          <ac:spMkLst>
            <pc:docMk/>
            <pc:sldMk cId="2530701810" sldId="302"/>
            <ac:spMk id="5" creationId="{F8A81B13-CF40-CA29-CD96-E49BAA2F4FB3}"/>
          </ac:spMkLst>
        </pc:spChg>
        <pc:picChg chg="del mod">
          <ac:chgData name="sylvester mujakperuo" userId="682b13a87985f3dc" providerId="LiveId" clId="{59203FD1-C8C9-445D-94E0-C382894DCB33}" dt="2024-10-20T19:04:21.296" v="276" actId="478"/>
          <ac:picMkLst>
            <pc:docMk/>
            <pc:sldMk cId="2530701810" sldId="302"/>
            <ac:picMk id="4" creationId="{F42C0BE4-335A-0F40-AE07-2A590A77B04D}"/>
          </ac:picMkLst>
        </pc:picChg>
        <pc:picChg chg="add mod">
          <ac:chgData name="sylvester mujakperuo" userId="682b13a87985f3dc" providerId="LiveId" clId="{59203FD1-C8C9-445D-94E0-C382894DCB33}" dt="2024-10-20T19:05:23.811" v="303" actId="14100"/>
          <ac:picMkLst>
            <pc:docMk/>
            <pc:sldMk cId="2530701810" sldId="302"/>
            <ac:picMk id="7" creationId="{8EAEBF9A-D5B8-E576-3D43-3149270CBD65}"/>
          </ac:picMkLst>
        </pc:picChg>
      </pc:sldChg>
      <pc:sldChg chg="modSp mod">
        <pc:chgData name="sylvester mujakperuo" userId="682b13a87985f3dc" providerId="LiveId" clId="{59203FD1-C8C9-445D-94E0-C382894DCB33}" dt="2024-10-20T18:28:40.201" v="145" actId="20577"/>
        <pc:sldMkLst>
          <pc:docMk/>
          <pc:sldMk cId="1510560393" sldId="315"/>
        </pc:sldMkLst>
        <pc:spChg chg="mod">
          <ac:chgData name="sylvester mujakperuo" userId="682b13a87985f3dc" providerId="LiveId" clId="{59203FD1-C8C9-445D-94E0-C382894DCB33}" dt="2024-10-20T18:28:40.201" v="145" actId="20577"/>
          <ac:spMkLst>
            <pc:docMk/>
            <pc:sldMk cId="1510560393" sldId="315"/>
            <ac:spMk id="3" creationId="{00000000-0000-0000-0000-000000000000}"/>
          </ac:spMkLst>
        </pc:spChg>
      </pc:sldChg>
      <pc:sldChg chg="modSp mod">
        <pc:chgData name="sylvester mujakperuo" userId="682b13a87985f3dc" providerId="LiveId" clId="{59203FD1-C8C9-445D-94E0-C382894DCB33}" dt="2024-10-20T18:35:33.075" v="192" actId="20577"/>
        <pc:sldMkLst>
          <pc:docMk/>
          <pc:sldMk cId="2004713534" sldId="325"/>
        </pc:sldMkLst>
        <pc:spChg chg="mod">
          <ac:chgData name="sylvester mujakperuo" userId="682b13a87985f3dc" providerId="LiveId" clId="{59203FD1-C8C9-445D-94E0-C382894DCB33}" dt="2024-10-20T18:35:33.075" v="192" actId="20577"/>
          <ac:spMkLst>
            <pc:docMk/>
            <pc:sldMk cId="2004713534" sldId="325"/>
            <ac:spMk id="2" creationId="{5DF3ED2B-6AEF-4832-A6FC-8F5EA107BEFE}"/>
          </ac:spMkLst>
        </pc:spChg>
        <pc:picChg chg="mod">
          <ac:chgData name="sylvester mujakperuo" userId="682b13a87985f3dc" providerId="LiveId" clId="{59203FD1-C8C9-445D-94E0-C382894DCB33}" dt="2024-10-20T18:35:02.811" v="188" actId="1076"/>
          <ac:picMkLst>
            <pc:docMk/>
            <pc:sldMk cId="2004713534" sldId="325"/>
            <ac:picMk id="5" creationId="{8B9D8AF6-CE4D-444D-9307-F01D87030BDA}"/>
          </ac:picMkLst>
        </pc:picChg>
      </pc:sldChg>
      <pc:sldChg chg="modSp mod">
        <pc:chgData name="sylvester mujakperuo" userId="682b13a87985f3dc" providerId="LiveId" clId="{59203FD1-C8C9-445D-94E0-C382894DCB33}" dt="2024-10-20T18:33:14.581" v="168" actId="14100"/>
        <pc:sldMkLst>
          <pc:docMk/>
          <pc:sldMk cId="2108375426" sldId="4124"/>
        </pc:sldMkLst>
        <pc:spChg chg="mod">
          <ac:chgData name="sylvester mujakperuo" userId="682b13a87985f3dc" providerId="LiveId" clId="{59203FD1-C8C9-445D-94E0-C382894DCB33}" dt="2024-10-20T18:32:55.192" v="167" actId="122"/>
          <ac:spMkLst>
            <pc:docMk/>
            <pc:sldMk cId="2108375426" sldId="4124"/>
            <ac:spMk id="2" creationId="{00000000-0000-0000-0000-000000000000}"/>
          </ac:spMkLst>
        </pc:spChg>
        <pc:spChg chg="mod">
          <ac:chgData name="sylvester mujakperuo" userId="682b13a87985f3dc" providerId="LiveId" clId="{59203FD1-C8C9-445D-94E0-C382894DCB33}" dt="2024-10-20T18:33:14.581" v="168" actId="14100"/>
          <ac:spMkLst>
            <pc:docMk/>
            <pc:sldMk cId="2108375426" sldId="4124"/>
            <ac:spMk id="3" creationId="{00000000-0000-0000-0000-000000000000}"/>
          </ac:spMkLst>
        </pc:spChg>
      </pc:sldChg>
      <pc:sldChg chg="modSp mod">
        <pc:chgData name="sylvester mujakperuo" userId="682b13a87985f3dc" providerId="LiveId" clId="{59203FD1-C8C9-445D-94E0-C382894DCB33}" dt="2024-10-20T19:10:35.315" v="366" actId="20577"/>
        <pc:sldMkLst>
          <pc:docMk/>
          <pc:sldMk cId="3094833364" sldId="4137"/>
        </pc:sldMkLst>
        <pc:spChg chg="mod">
          <ac:chgData name="sylvester mujakperuo" userId="682b13a87985f3dc" providerId="LiveId" clId="{59203FD1-C8C9-445D-94E0-C382894DCB33}" dt="2024-10-20T19:09:35.199" v="355" actId="14100"/>
          <ac:spMkLst>
            <pc:docMk/>
            <pc:sldMk cId="3094833364" sldId="4137"/>
            <ac:spMk id="2" creationId="{B4C8AFAC-EBB1-AAAF-73F7-BF7A84D96A9B}"/>
          </ac:spMkLst>
        </pc:spChg>
        <pc:spChg chg="mod">
          <ac:chgData name="sylvester mujakperuo" userId="682b13a87985f3dc" providerId="LiveId" clId="{59203FD1-C8C9-445D-94E0-C382894DCB33}" dt="2024-10-20T19:10:35.315" v="366" actId="20577"/>
          <ac:spMkLst>
            <pc:docMk/>
            <pc:sldMk cId="3094833364" sldId="4137"/>
            <ac:spMk id="3" creationId="{4898DF73-8C4A-365C-64A5-8CA82D0AC71D}"/>
          </ac:spMkLst>
        </pc:spChg>
      </pc:sldChg>
      <pc:sldChg chg="modSp mod">
        <pc:chgData name="sylvester mujakperuo" userId="682b13a87985f3dc" providerId="LiveId" clId="{59203FD1-C8C9-445D-94E0-C382894DCB33}" dt="2024-10-20T18:30:57.242" v="153" actId="14100"/>
        <pc:sldMkLst>
          <pc:docMk/>
          <pc:sldMk cId="422518447" sldId="4150"/>
        </pc:sldMkLst>
        <pc:spChg chg="mod">
          <ac:chgData name="sylvester mujakperuo" userId="682b13a87985f3dc" providerId="LiveId" clId="{59203FD1-C8C9-445D-94E0-C382894DCB33}" dt="2024-10-20T18:30:57.242" v="153" actId="14100"/>
          <ac:spMkLst>
            <pc:docMk/>
            <pc:sldMk cId="422518447" sldId="4150"/>
            <ac:spMk id="2" creationId="{00000000-0000-0000-0000-000000000000}"/>
          </ac:spMkLst>
        </pc:spChg>
        <pc:spChg chg="mod">
          <ac:chgData name="sylvester mujakperuo" userId="682b13a87985f3dc" providerId="LiveId" clId="{59203FD1-C8C9-445D-94E0-C382894DCB33}" dt="2024-10-20T18:30:39.569" v="150" actId="14100"/>
          <ac:spMkLst>
            <pc:docMk/>
            <pc:sldMk cId="422518447" sldId="4150"/>
            <ac:spMk id="3" creationId="{00000000-0000-0000-0000-000000000000}"/>
          </ac:spMkLst>
        </pc:spChg>
      </pc:sldChg>
      <pc:sldChg chg="modSp mod">
        <pc:chgData name="sylvester mujakperuo" userId="682b13a87985f3dc" providerId="LiveId" clId="{59203FD1-C8C9-445D-94E0-C382894DCB33}" dt="2024-10-20T18:47:12.290" v="196" actId="14100"/>
        <pc:sldMkLst>
          <pc:docMk/>
          <pc:sldMk cId="3291202000" sldId="4151"/>
        </pc:sldMkLst>
        <pc:spChg chg="mod">
          <ac:chgData name="sylvester mujakperuo" userId="682b13a87985f3dc" providerId="LiveId" clId="{59203FD1-C8C9-445D-94E0-C382894DCB33}" dt="2024-10-20T18:47:12.290" v="196" actId="14100"/>
          <ac:spMkLst>
            <pc:docMk/>
            <pc:sldMk cId="3291202000" sldId="4151"/>
            <ac:spMk id="2" creationId="{504F896D-F35D-48FE-8025-BDCABBADEA01}"/>
          </ac:spMkLst>
        </pc:spChg>
      </pc:sldChg>
      <pc:sldChg chg="modSp mod">
        <pc:chgData name="sylvester mujakperuo" userId="682b13a87985f3dc" providerId="LiveId" clId="{59203FD1-C8C9-445D-94E0-C382894DCB33}" dt="2024-10-20T19:13:12.421" v="386" actId="1076"/>
        <pc:sldMkLst>
          <pc:docMk/>
          <pc:sldMk cId="3282080720" sldId="4154"/>
        </pc:sldMkLst>
        <pc:spChg chg="mod">
          <ac:chgData name="sylvester mujakperuo" userId="682b13a87985f3dc" providerId="LiveId" clId="{59203FD1-C8C9-445D-94E0-C382894DCB33}" dt="2024-10-20T19:13:05.056" v="385" actId="14100"/>
          <ac:spMkLst>
            <pc:docMk/>
            <pc:sldMk cId="3282080720" sldId="4154"/>
            <ac:spMk id="2" creationId="{C12F24D8-A52C-ECB3-ED92-37ABBC80FD8D}"/>
          </ac:spMkLst>
        </pc:spChg>
        <pc:picChg chg="mod">
          <ac:chgData name="sylvester mujakperuo" userId="682b13a87985f3dc" providerId="LiveId" clId="{59203FD1-C8C9-445D-94E0-C382894DCB33}" dt="2024-10-20T19:13:12.421" v="386" actId="1076"/>
          <ac:picMkLst>
            <pc:docMk/>
            <pc:sldMk cId="3282080720" sldId="4154"/>
            <ac:picMk id="10" creationId="{A852E462-FCA2-EAB7-76B2-9BE25BAAB8D9}"/>
          </ac:picMkLst>
        </pc:picChg>
      </pc:sldChg>
      <pc:sldChg chg="addSp delSp modSp mod">
        <pc:chgData name="sylvester mujakperuo" userId="682b13a87985f3dc" providerId="LiveId" clId="{59203FD1-C8C9-445D-94E0-C382894DCB33}" dt="2024-10-20T19:12:16.742" v="380" actId="14100"/>
        <pc:sldMkLst>
          <pc:docMk/>
          <pc:sldMk cId="875305129" sldId="4155"/>
        </pc:sldMkLst>
        <pc:spChg chg="mod">
          <ac:chgData name="sylvester mujakperuo" userId="682b13a87985f3dc" providerId="LiveId" clId="{59203FD1-C8C9-445D-94E0-C382894DCB33}" dt="2024-10-20T18:50:42.385" v="209" actId="14100"/>
          <ac:spMkLst>
            <pc:docMk/>
            <pc:sldMk cId="875305129" sldId="4155"/>
            <ac:spMk id="2" creationId="{84100438-6D1B-4275-324F-B2C57616F0DF}"/>
          </ac:spMkLst>
        </pc:spChg>
        <pc:spChg chg="add del mod">
          <ac:chgData name="sylvester mujakperuo" userId="682b13a87985f3dc" providerId="LiveId" clId="{59203FD1-C8C9-445D-94E0-C382894DCB33}" dt="2024-10-20T18:59:56.193" v="266" actId="931"/>
          <ac:spMkLst>
            <pc:docMk/>
            <pc:sldMk cId="875305129" sldId="4155"/>
            <ac:spMk id="9" creationId="{1FB0F189-6C9A-834A-C37F-959EC3A1B441}"/>
          </ac:spMkLst>
        </pc:spChg>
        <pc:picChg chg="del mod modCrop">
          <ac:chgData name="sylvester mujakperuo" userId="682b13a87985f3dc" providerId="LiveId" clId="{59203FD1-C8C9-445D-94E0-C382894DCB33}" dt="2024-10-20T18:59:17.289" v="251" actId="478"/>
          <ac:picMkLst>
            <pc:docMk/>
            <pc:sldMk cId="875305129" sldId="4155"/>
            <ac:picMk id="7" creationId="{FB26E111-C2C8-5BC5-F9EF-4DFC77F52869}"/>
          </ac:picMkLst>
        </pc:picChg>
        <pc:picChg chg="add mod modCrop">
          <ac:chgData name="sylvester mujakperuo" userId="682b13a87985f3dc" providerId="LiveId" clId="{59203FD1-C8C9-445D-94E0-C382894DCB33}" dt="2024-10-20T19:12:16.742" v="380" actId="14100"/>
          <ac:picMkLst>
            <pc:docMk/>
            <pc:sldMk cId="875305129" sldId="4155"/>
            <ac:picMk id="11" creationId="{0783BAE7-D619-F456-4884-7C329CDDDB33}"/>
          </ac:picMkLst>
        </pc:picChg>
      </pc:sldChg>
      <pc:sldChg chg="modSp mod">
        <pc:chgData name="sylvester mujakperuo" userId="682b13a87985f3dc" providerId="LiveId" clId="{59203FD1-C8C9-445D-94E0-C382894DCB33}" dt="2024-10-20T18:22:44.802" v="80" actId="20577"/>
        <pc:sldMkLst>
          <pc:docMk/>
          <pc:sldMk cId="1239531173" sldId="4156"/>
        </pc:sldMkLst>
        <pc:spChg chg="mod">
          <ac:chgData name="sylvester mujakperuo" userId="682b13a87985f3dc" providerId="LiveId" clId="{59203FD1-C8C9-445D-94E0-C382894DCB33}" dt="2024-10-20T18:22:44.802" v="80" actId="20577"/>
          <ac:spMkLst>
            <pc:docMk/>
            <pc:sldMk cId="1239531173" sldId="4156"/>
            <ac:spMk id="4" creationId="{A62A3F4F-DE05-4C6A-9222-2A89E45C526B}"/>
          </ac:spMkLst>
        </pc:spChg>
        <pc:spChg chg="mod">
          <ac:chgData name="sylvester mujakperuo" userId="682b13a87985f3dc" providerId="LiveId" clId="{59203FD1-C8C9-445D-94E0-C382894DCB33}" dt="2024-10-20T18:21:33.593" v="78" actId="20577"/>
          <ac:spMkLst>
            <pc:docMk/>
            <pc:sldMk cId="1239531173" sldId="4156"/>
            <ac:spMk id="5" creationId="{68E3831E-A902-4633-B898-16283878FEC6}"/>
          </ac:spMkLst>
        </pc:spChg>
      </pc:sldChg>
      <pc:sldChg chg="modSp add mod ord">
        <pc:chgData name="sylvester mujakperuo" userId="682b13a87985f3dc" providerId="LiveId" clId="{59203FD1-C8C9-445D-94E0-C382894DCB33}" dt="2024-10-20T18:04:09.933" v="12" actId="20577"/>
        <pc:sldMkLst>
          <pc:docMk/>
          <pc:sldMk cId="2066234380" sldId="4157"/>
        </pc:sldMkLst>
        <pc:spChg chg="mod">
          <ac:chgData name="sylvester mujakperuo" userId="682b13a87985f3dc" providerId="LiveId" clId="{59203FD1-C8C9-445D-94E0-C382894DCB33}" dt="2024-10-20T18:04:09.933" v="12" actId="20577"/>
          <ac:spMkLst>
            <pc:docMk/>
            <pc:sldMk cId="2066234380" sldId="4157"/>
            <ac:spMk id="2" creationId="{B990F5E8-A68E-BB45-E1C0-457BFEDFC82F}"/>
          </ac:spMkLst>
        </pc:spChg>
      </pc:sldChg>
      <pc:sldChg chg="modSp add mod ord">
        <pc:chgData name="sylvester mujakperuo" userId="682b13a87985f3dc" providerId="LiveId" clId="{59203FD1-C8C9-445D-94E0-C382894DCB33}" dt="2024-10-20T18:13:02.662" v="47" actId="20577"/>
        <pc:sldMkLst>
          <pc:docMk/>
          <pc:sldMk cId="3507145764" sldId="4158"/>
        </pc:sldMkLst>
        <pc:spChg chg="mod">
          <ac:chgData name="sylvester mujakperuo" userId="682b13a87985f3dc" providerId="LiveId" clId="{59203FD1-C8C9-445D-94E0-C382894DCB33}" dt="2024-10-20T18:13:02.662" v="47" actId="20577"/>
          <ac:spMkLst>
            <pc:docMk/>
            <pc:sldMk cId="3507145764" sldId="4158"/>
            <ac:spMk id="2" creationId="{55924DC6-65BC-46ED-5C2E-8691D4634C42}"/>
          </ac:spMkLst>
        </pc:spChg>
      </pc:sldChg>
      <pc:sldChg chg="add">
        <pc:chgData name="sylvester mujakperuo" userId="682b13a87985f3dc" providerId="LiveId" clId="{59203FD1-C8C9-445D-94E0-C382894DCB33}" dt="2024-10-20T19:04:17.140" v="275" actId="2890"/>
        <pc:sldMkLst>
          <pc:docMk/>
          <pc:sldMk cId="2936404526" sldId="4159"/>
        </pc:sldMkLst>
      </pc:sldChg>
      <pc:sldChg chg="addSp delSp modSp add del mod">
        <pc:chgData name="sylvester mujakperuo" userId="682b13a87985f3dc" providerId="LiveId" clId="{59203FD1-C8C9-445D-94E0-C382894DCB33}" dt="2024-10-20T19:11:31.940" v="376" actId="14100"/>
        <pc:sldMkLst>
          <pc:docMk/>
          <pc:sldMk cId="1231014410" sldId="4160"/>
        </pc:sldMkLst>
        <pc:spChg chg="mod">
          <ac:chgData name="sylvester mujakperuo" userId="682b13a87985f3dc" providerId="LiveId" clId="{59203FD1-C8C9-445D-94E0-C382894DCB33}" dt="2024-10-20T19:11:31.940" v="376" actId="14100"/>
          <ac:spMkLst>
            <pc:docMk/>
            <pc:sldMk cId="1231014410" sldId="4160"/>
            <ac:spMk id="2" creationId="{4BCD7E99-2746-A0BD-D647-CF8CC904836A}"/>
          </ac:spMkLst>
        </pc:spChg>
        <pc:spChg chg="add del mod">
          <ac:chgData name="sylvester mujakperuo" userId="682b13a87985f3dc" providerId="LiveId" clId="{59203FD1-C8C9-445D-94E0-C382894DCB33}" dt="2024-10-20T19:06:21.062" v="308" actId="931"/>
          <ac:spMkLst>
            <pc:docMk/>
            <pc:sldMk cId="1231014410" sldId="4160"/>
            <ac:spMk id="4" creationId="{53FF5F4E-180C-DA47-EB06-2C3DA14B96F9}"/>
          </ac:spMkLst>
        </pc:spChg>
        <pc:picChg chg="add mod">
          <ac:chgData name="sylvester mujakperuo" userId="682b13a87985f3dc" providerId="LiveId" clId="{59203FD1-C8C9-445D-94E0-C382894DCB33}" dt="2024-10-20T19:06:54.352" v="318" actId="14100"/>
          <ac:picMkLst>
            <pc:docMk/>
            <pc:sldMk cId="1231014410" sldId="4160"/>
            <ac:picMk id="6" creationId="{44D1C295-D6A3-058D-26AB-F489296C7997}"/>
          </ac:picMkLst>
        </pc:picChg>
        <pc:picChg chg="del">
          <ac:chgData name="sylvester mujakperuo" userId="682b13a87985f3dc" providerId="LiveId" clId="{59203FD1-C8C9-445D-94E0-C382894DCB33}" dt="2024-10-20T19:06:08.534" v="307" actId="478"/>
          <ac:picMkLst>
            <pc:docMk/>
            <pc:sldMk cId="1231014410" sldId="4160"/>
            <ac:picMk id="7" creationId="{EE40F7E5-4E2B-FD73-884F-B102250A3496}"/>
          </ac:picMkLst>
        </pc:picChg>
      </pc:sldChg>
      <pc:sldChg chg="modSp add mod">
        <pc:chgData name="sylvester mujakperuo" userId="682b13a87985f3dc" providerId="LiveId" clId="{59203FD1-C8C9-445D-94E0-C382894DCB33}" dt="2024-10-20T19:34:22.054" v="433" actId="14100"/>
        <pc:sldMkLst>
          <pc:docMk/>
          <pc:sldMk cId="31024425" sldId="4161"/>
        </pc:sldMkLst>
        <pc:spChg chg="mod">
          <ac:chgData name="sylvester mujakperuo" userId="682b13a87985f3dc" providerId="LiveId" clId="{59203FD1-C8C9-445D-94E0-C382894DCB33}" dt="2024-10-20T19:34:22.054" v="433" actId="14100"/>
          <ac:spMkLst>
            <pc:docMk/>
            <pc:sldMk cId="31024425" sldId="4161"/>
            <ac:spMk id="2" creationId="{70FCB6EE-59E0-1F76-C457-A4188DF06AA7}"/>
          </ac:spMkLst>
        </pc:spChg>
        <pc:spChg chg="mod">
          <ac:chgData name="sylvester mujakperuo" userId="682b13a87985f3dc" providerId="LiveId" clId="{59203FD1-C8C9-445D-94E0-C382894DCB33}" dt="2024-10-20T19:34:06.926" v="431" actId="14100"/>
          <ac:spMkLst>
            <pc:docMk/>
            <pc:sldMk cId="31024425" sldId="4161"/>
            <ac:spMk id="3" creationId="{30B050EF-C037-1628-EA27-32B40F3AF0FE}"/>
          </ac:spMkLst>
        </pc:spChg>
      </pc:sldChg>
      <pc:sldChg chg="modSp add del mod">
        <pc:chgData name="sylvester mujakperuo" userId="682b13a87985f3dc" providerId="LiveId" clId="{59203FD1-C8C9-445D-94E0-C382894DCB33}" dt="2024-10-20T19:46:15.046" v="556" actId="2696"/>
        <pc:sldMkLst>
          <pc:docMk/>
          <pc:sldMk cId="3764864548" sldId="4162"/>
        </pc:sldMkLst>
        <pc:spChg chg="mod">
          <ac:chgData name="sylvester mujakperuo" userId="682b13a87985f3dc" providerId="LiveId" clId="{59203FD1-C8C9-445D-94E0-C382894DCB33}" dt="2024-10-20T19:39:38.638" v="451" actId="14100"/>
          <ac:spMkLst>
            <pc:docMk/>
            <pc:sldMk cId="3764864548" sldId="4162"/>
            <ac:spMk id="2" creationId="{575534E0-CE18-99F0-B316-C8E76255266D}"/>
          </ac:spMkLst>
        </pc:spChg>
        <pc:spChg chg="mod">
          <ac:chgData name="sylvester mujakperuo" userId="682b13a87985f3dc" providerId="LiveId" clId="{59203FD1-C8C9-445D-94E0-C382894DCB33}" dt="2024-10-20T19:39:31.022" v="449" actId="14100"/>
          <ac:spMkLst>
            <pc:docMk/>
            <pc:sldMk cId="3764864548" sldId="4162"/>
            <ac:spMk id="3" creationId="{F1CF125E-2D0C-2A41-AEE8-2FBFFB532C71}"/>
          </ac:spMkLst>
        </pc:spChg>
      </pc:sldChg>
      <pc:sldChg chg="modSp add mod">
        <pc:chgData name="sylvester mujakperuo" userId="682b13a87985f3dc" providerId="LiveId" clId="{59203FD1-C8C9-445D-94E0-C382894DCB33}" dt="2024-10-20T19:43:39.845" v="555" actId="20577"/>
        <pc:sldMkLst>
          <pc:docMk/>
          <pc:sldMk cId="1083659234" sldId="4163"/>
        </pc:sldMkLst>
        <pc:spChg chg="mod">
          <ac:chgData name="sylvester mujakperuo" userId="682b13a87985f3dc" providerId="LiveId" clId="{59203FD1-C8C9-445D-94E0-C382894DCB33}" dt="2024-10-20T19:43:39.845" v="555" actId="20577"/>
          <ac:spMkLst>
            <pc:docMk/>
            <pc:sldMk cId="1083659234" sldId="4163"/>
            <ac:spMk id="2" creationId="{991783BE-0B32-FE68-D4B7-617885ECB0CD}"/>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983AEA-072D-4E1E-962A-45DA5C1B4A38}" type="doc">
      <dgm:prSet loTypeId="urn:microsoft.com/office/officeart/2005/8/layout/matrix3" loCatId="matrix" qsTypeId="urn:microsoft.com/office/officeart/2005/8/quickstyle/simple1" qsCatId="simple" csTypeId="urn:microsoft.com/office/officeart/2005/8/colors/accent6_5" csCatId="accent6"/>
      <dgm:spPr/>
      <dgm:t>
        <a:bodyPr/>
        <a:lstStyle/>
        <a:p>
          <a:endParaRPr lang="en-US"/>
        </a:p>
      </dgm:t>
    </dgm:pt>
    <dgm:pt modelId="{875796E0-C2A3-4130-A2F6-680204809E14}">
      <dgm:prSet/>
      <dgm:spPr/>
      <dgm:t>
        <a:bodyPr/>
        <a:lstStyle/>
        <a:p>
          <a:r>
            <a:rPr lang="en-US"/>
            <a:t>Product/Service Feasibility</a:t>
          </a:r>
        </a:p>
      </dgm:t>
    </dgm:pt>
    <dgm:pt modelId="{789EF3F9-2E58-4B3B-9245-3EBFB50BCFF0}" type="parTrans" cxnId="{EBC999F9-E837-47A2-9A97-D1EC1B5A6D81}">
      <dgm:prSet/>
      <dgm:spPr/>
      <dgm:t>
        <a:bodyPr/>
        <a:lstStyle/>
        <a:p>
          <a:endParaRPr lang="en-US"/>
        </a:p>
      </dgm:t>
    </dgm:pt>
    <dgm:pt modelId="{1357433E-F769-4FA5-A2BE-5DD1A1A31C7C}" type="sibTrans" cxnId="{EBC999F9-E837-47A2-9A97-D1EC1B5A6D81}">
      <dgm:prSet/>
      <dgm:spPr/>
      <dgm:t>
        <a:bodyPr/>
        <a:lstStyle/>
        <a:p>
          <a:endParaRPr lang="en-US"/>
        </a:p>
      </dgm:t>
    </dgm:pt>
    <dgm:pt modelId="{B645324C-E9BC-4982-9EF2-3D20640B4BC2}">
      <dgm:prSet/>
      <dgm:spPr/>
      <dgm:t>
        <a:bodyPr/>
        <a:lstStyle/>
        <a:p>
          <a:r>
            <a:rPr lang="en-US"/>
            <a:t>Industry/Target Market Feasibility</a:t>
          </a:r>
        </a:p>
      </dgm:t>
    </dgm:pt>
    <dgm:pt modelId="{9B94B1B0-9C30-4B69-B80F-1415F47C56D7}" type="parTrans" cxnId="{24469A88-C39E-4F2B-9B85-2E6DD604B5EB}">
      <dgm:prSet/>
      <dgm:spPr/>
      <dgm:t>
        <a:bodyPr/>
        <a:lstStyle/>
        <a:p>
          <a:endParaRPr lang="en-US"/>
        </a:p>
      </dgm:t>
    </dgm:pt>
    <dgm:pt modelId="{3BB35263-7128-4FFD-B884-4E80793BE808}" type="sibTrans" cxnId="{24469A88-C39E-4F2B-9B85-2E6DD604B5EB}">
      <dgm:prSet/>
      <dgm:spPr/>
      <dgm:t>
        <a:bodyPr/>
        <a:lstStyle/>
        <a:p>
          <a:endParaRPr lang="en-US"/>
        </a:p>
      </dgm:t>
    </dgm:pt>
    <dgm:pt modelId="{FAA4C134-A279-40F8-8EE6-40CD65BEDE94}">
      <dgm:prSet/>
      <dgm:spPr/>
      <dgm:t>
        <a:bodyPr/>
        <a:lstStyle/>
        <a:p>
          <a:r>
            <a:rPr lang="en-US"/>
            <a:t>Organizational Feasibility</a:t>
          </a:r>
        </a:p>
      </dgm:t>
    </dgm:pt>
    <dgm:pt modelId="{0A8FD68A-B77C-4DCC-AACD-6D85FDC38C74}" type="parTrans" cxnId="{41057BE7-1725-492F-8574-8EB51D5F819B}">
      <dgm:prSet/>
      <dgm:spPr/>
      <dgm:t>
        <a:bodyPr/>
        <a:lstStyle/>
        <a:p>
          <a:endParaRPr lang="en-US"/>
        </a:p>
      </dgm:t>
    </dgm:pt>
    <dgm:pt modelId="{BC4E8324-9E9E-491C-BE85-DFE980692204}" type="sibTrans" cxnId="{41057BE7-1725-492F-8574-8EB51D5F819B}">
      <dgm:prSet/>
      <dgm:spPr/>
      <dgm:t>
        <a:bodyPr/>
        <a:lstStyle/>
        <a:p>
          <a:endParaRPr lang="en-US"/>
        </a:p>
      </dgm:t>
    </dgm:pt>
    <dgm:pt modelId="{E0C2CBA2-B6B0-43CC-83B0-9B81C9EFDF6F}">
      <dgm:prSet/>
      <dgm:spPr/>
      <dgm:t>
        <a:bodyPr/>
        <a:lstStyle/>
        <a:p>
          <a:r>
            <a:rPr lang="en-US"/>
            <a:t>Financial Feasibility</a:t>
          </a:r>
        </a:p>
      </dgm:t>
    </dgm:pt>
    <dgm:pt modelId="{4F19745F-5D5D-4B02-BF2D-A1CCF83F7273}" type="parTrans" cxnId="{35D1F7DA-49A5-4462-B5FE-C20D51450004}">
      <dgm:prSet/>
      <dgm:spPr/>
      <dgm:t>
        <a:bodyPr/>
        <a:lstStyle/>
        <a:p>
          <a:endParaRPr lang="en-US"/>
        </a:p>
      </dgm:t>
    </dgm:pt>
    <dgm:pt modelId="{84EDC232-E005-4B30-874F-52085D08F948}" type="sibTrans" cxnId="{35D1F7DA-49A5-4462-B5FE-C20D51450004}">
      <dgm:prSet/>
      <dgm:spPr/>
      <dgm:t>
        <a:bodyPr/>
        <a:lstStyle/>
        <a:p>
          <a:endParaRPr lang="en-US"/>
        </a:p>
      </dgm:t>
    </dgm:pt>
    <dgm:pt modelId="{B2387D17-454A-4D69-B0E8-04884F075471}" type="pres">
      <dgm:prSet presAssocID="{BA983AEA-072D-4E1E-962A-45DA5C1B4A38}" presName="matrix" presStyleCnt="0">
        <dgm:presLayoutVars>
          <dgm:chMax val="1"/>
          <dgm:dir/>
          <dgm:resizeHandles val="exact"/>
        </dgm:presLayoutVars>
      </dgm:prSet>
      <dgm:spPr/>
    </dgm:pt>
    <dgm:pt modelId="{3595E3EF-220A-4223-BC63-EE8611B85F56}" type="pres">
      <dgm:prSet presAssocID="{BA983AEA-072D-4E1E-962A-45DA5C1B4A38}" presName="diamond" presStyleLbl="bgShp" presStyleIdx="0" presStyleCnt="1"/>
      <dgm:spPr/>
    </dgm:pt>
    <dgm:pt modelId="{65A2DD96-9480-4F4A-80EA-E1F35B64E528}" type="pres">
      <dgm:prSet presAssocID="{BA983AEA-072D-4E1E-962A-45DA5C1B4A38}" presName="quad1" presStyleLbl="node1" presStyleIdx="0" presStyleCnt="4">
        <dgm:presLayoutVars>
          <dgm:chMax val="0"/>
          <dgm:chPref val="0"/>
          <dgm:bulletEnabled val="1"/>
        </dgm:presLayoutVars>
      </dgm:prSet>
      <dgm:spPr/>
    </dgm:pt>
    <dgm:pt modelId="{CE59BAE2-A319-4FB4-BCBA-1224EC279AEE}" type="pres">
      <dgm:prSet presAssocID="{BA983AEA-072D-4E1E-962A-45DA5C1B4A38}" presName="quad2" presStyleLbl="node1" presStyleIdx="1" presStyleCnt="4">
        <dgm:presLayoutVars>
          <dgm:chMax val="0"/>
          <dgm:chPref val="0"/>
          <dgm:bulletEnabled val="1"/>
        </dgm:presLayoutVars>
      </dgm:prSet>
      <dgm:spPr/>
    </dgm:pt>
    <dgm:pt modelId="{87F33D43-6AB4-4E36-BF37-4E2151365007}" type="pres">
      <dgm:prSet presAssocID="{BA983AEA-072D-4E1E-962A-45DA5C1B4A38}" presName="quad3" presStyleLbl="node1" presStyleIdx="2" presStyleCnt="4">
        <dgm:presLayoutVars>
          <dgm:chMax val="0"/>
          <dgm:chPref val="0"/>
          <dgm:bulletEnabled val="1"/>
        </dgm:presLayoutVars>
      </dgm:prSet>
      <dgm:spPr/>
    </dgm:pt>
    <dgm:pt modelId="{72768201-F89D-4B14-93C5-D4B1C78BFD6C}" type="pres">
      <dgm:prSet presAssocID="{BA983AEA-072D-4E1E-962A-45DA5C1B4A38}" presName="quad4" presStyleLbl="node1" presStyleIdx="3" presStyleCnt="4">
        <dgm:presLayoutVars>
          <dgm:chMax val="0"/>
          <dgm:chPref val="0"/>
          <dgm:bulletEnabled val="1"/>
        </dgm:presLayoutVars>
      </dgm:prSet>
      <dgm:spPr/>
    </dgm:pt>
  </dgm:ptLst>
  <dgm:cxnLst>
    <dgm:cxn modelId="{B2371D10-680B-4C12-89A1-1259CF4673CA}" type="presOf" srcId="{B645324C-E9BC-4982-9EF2-3D20640B4BC2}" destId="{CE59BAE2-A319-4FB4-BCBA-1224EC279AEE}" srcOrd="0" destOrd="0" presId="urn:microsoft.com/office/officeart/2005/8/layout/matrix3"/>
    <dgm:cxn modelId="{24469A88-C39E-4F2B-9B85-2E6DD604B5EB}" srcId="{BA983AEA-072D-4E1E-962A-45DA5C1B4A38}" destId="{B645324C-E9BC-4982-9EF2-3D20640B4BC2}" srcOrd="1" destOrd="0" parTransId="{9B94B1B0-9C30-4B69-B80F-1415F47C56D7}" sibTransId="{3BB35263-7128-4FFD-B884-4E80793BE808}"/>
    <dgm:cxn modelId="{9A8EE6A4-A535-4766-BA7D-84520908EB58}" type="presOf" srcId="{FAA4C134-A279-40F8-8EE6-40CD65BEDE94}" destId="{87F33D43-6AB4-4E36-BF37-4E2151365007}" srcOrd="0" destOrd="0" presId="urn:microsoft.com/office/officeart/2005/8/layout/matrix3"/>
    <dgm:cxn modelId="{5CB019A5-9B06-45D1-9EF3-5FC7EE2B74DC}" type="presOf" srcId="{E0C2CBA2-B6B0-43CC-83B0-9B81C9EFDF6F}" destId="{72768201-F89D-4B14-93C5-D4B1C78BFD6C}" srcOrd="0" destOrd="0" presId="urn:microsoft.com/office/officeart/2005/8/layout/matrix3"/>
    <dgm:cxn modelId="{22C442AD-88BA-4957-AC07-3058ACAC5DFB}" type="presOf" srcId="{875796E0-C2A3-4130-A2F6-680204809E14}" destId="{65A2DD96-9480-4F4A-80EA-E1F35B64E528}" srcOrd="0" destOrd="0" presId="urn:microsoft.com/office/officeart/2005/8/layout/matrix3"/>
    <dgm:cxn modelId="{B01268C8-92CB-470B-82DA-B32E17C85329}" type="presOf" srcId="{BA983AEA-072D-4E1E-962A-45DA5C1B4A38}" destId="{B2387D17-454A-4D69-B0E8-04884F075471}" srcOrd="0" destOrd="0" presId="urn:microsoft.com/office/officeart/2005/8/layout/matrix3"/>
    <dgm:cxn modelId="{35D1F7DA-49A5-4462-B5FE-C20D51450004}" srcId="{BA983AEA-072D-4E1E-962A-45DA5C1B4A38}" destId="{E0C2CBA2-B6B0-43CC-83B0-9B81C9EFDF6F}" srcOrd="3" destOrd="0" parTransId="{4F19745F-5D5D-4B02-BF2D-A1CCF83F7273}" sibTransId="{84EDC232-E005-4B30-874F-52085D08F948}"/>
    <dgm:cxn modelId="{41057BE7-1725-492F-8574-8EB51D5F819B}" srcId="{BA983AEA-072D-4E1E-962A-45DA5C1B4A38}" destId="{FAA4C134-A279-40F8-8EE6-40CD65BEDE94}" srcOrd="2" destOrd="0" parTransId="{0A8FD68A-B77C-4DCC-AACD-6D85FDC38C74}" sibTransId="{BC4E8324-9E9E-491C-BE85-DFE980692204}"/>
    <dgm:cxn modelId="{EBC999F9-E837-47A2-9A97-D1EC1B5A6D81}" srcId="{BA983AEA-072D-4E1E-962A-45DA5C1B4A38}" destId="{875796E0-C2A3-4130-A2F6-680204809E14}" srcOrd="0" destOrd="0" parTransId="{789EF3F9-2E58-4B3B-9245-3EBFB50BCFF0}" sibTransId="{1357433E-F769-4FA5-A2BE-5DD1A1A31C7C}"/>
    <dgm:cxn modelId="{080165EE-7AFE-4A58-980A-63CEFDFBF570}" type="presParOf" srcId="{B2387D17-454A-4D69-B0E8-04884F075471}" destId="{3595E3EF-220A-4223-BC63-EE8611B85F56}" srcOrd="0" destOrd="0" presId="urn:microsoft.com/office/officeart/2005/8/layout/matrix3"/>
    <dgm:cxn modelId="{F2F70AA5-D52B-429E-BCAE-9BA22F5C514A}" type="presParOf" srcId="{B2387D17-454A-4D69-B0E8-04884F075471}" destId="{65A2DD96-9480-4F4A-80EA-E1F35B64E528}" srcOrd="1" destOrd="0" presId="urn:microsoft.com/office/officeart/2005/8/layout/matrix3"/>
    <dgm:cxn modelId="{D0D9F9CC-521D-4A1D-AA93-46686634A4DF}" type="presParOf" srcId="{B2387D17-454A-4D69-B0E8-04884F075471}" destId="{CE59BAE2-A319-4FB4-BCBA-1224EC279AEE}" srcOrd="2" destOrd="0" presId="urn:microsoft.com/office/officeart/2005/8/layout/matrix3"/>
    <dgm:cxn modelId="{12C2F957-CE75-453F-9F9E-E4DD2F50C9B1}" type="presParOf" srcId="{B2387D17-454A-4D69-B0E8-04884F075471}" destId="{87F33D43-6AB4-4E36-BF37-4E2151365007}" srcOrd="3" destOrd="0" presId="urn:microsoft.com/office/officeart/2005/8/layout/matrix3"/>
    <dgm:cxn modelId="{C603A86A-0987-40EC-A329-82410C1C0651}" type="presParOf" srcId="{B2387D17-454A-4D69-B0E8-04884F075471}" destId="{72768201-F89D-4B14-93C5-D4B1C78BFD6C}"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95E3EF-220A-4223-BC63-EE8611B85F56}">
      <dsp:nvSpPr>
        <dsp:cNvPr id="0" name=""/>
        <dsp:cNvSpPr/>
      </dsp:nvSpPr>
      <dsp:spPr>
        <a:xfrm>
          <a:off x="1260390" y="0"/>
          <a:ext cx="4130211" cy="4130211"/>
        </a:xfrm>
        <a:prstGeom prst="diamond">
          <a:avLst/>
        </a:prstGeom>
        <a:solidFill>
          <a:schemeClr val="accent6">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A2DD96-9480-4F4A-80EA-E1F35B64E528}">
      <dsp:nvSpPr>
        <dsp:cNvPr id="0" name=""/>
        <dsp:cNvSpPr/>
      </dsp:nvSpPr>
      <dsp:spPr>
        <a:xfrm>
          <a:off x="1652760" y="392370"/>
          <a:ext cx="1610782" cy="1610782"/>
        </a:xfrm>
        <a:prstGeom prst="roundRect">
          <a:avLst/>
        </a:prstGeom>
        <a:solidFill>
          <a:schemeClr val="accent6">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Product/Service Feasibility</a:t>
          </a:r>
        </a:p>
      </dsp:txBody>
      <dsp:txXfrm>
        <a:off x="1731392" y="471002"/>
        <a:ext cx="1453518" cy="1453518"/>
      </dsp:txXfrm>
    </dsp:sp>
    <dsp:sp modelId="{CE59BAE2-A319-4FB4-BCBA-1224EC279AEE}">
      <dsp:nvSpPr>
        <dsp:cNvPr id="0" name=""/>
        <dsp:cNvSpPr/>
      </dsp:nvSpPr>
      <dsp:spPr>
        <a:xfrm>
          <a:off x="3387448" y="392370"/>
          <a:ext cx="1610782" cy="1610782"/>
        </a:xfrm>
        <a:prstGeom prst="roundRect">
          <a:avLst/>
        </a:prstGeom>
        <a:solidFill>
          <a:schemeClr val="accent6">
            <a:alpha val="90000"/>
            <a:hueOff val="0"/>
            <a:satOff val="0"/>
            <a:lumOff val="0"/>
            <a:alphaOff val="-13333"/>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Industry/Target Market Feasibility</a:t>
          </a:r>
        </a:p>
      </dsp:txBody>
      <dsp:txXfrm>
        <a:off x="3466080" y="471002"/>
        <a:ext cx="1453518" cy="1453518"/>
      </dsp:txXfrm>
    </dsp:sp>
    <dsp:sp modelId="{87F33D43-6AB4-4E36-BF37-4E2151365007}">
      <dsp:nvSpPr>
        <dsp:cNvPr id="0" name=""/>
        <dsp:cNvSpPr/>
      </dsp:nvSpPr>
      <dsp:spPr>
        <a:xfrm>
          <a:off x="1652760" y="2127058"/>
          <a:ext cx="1610782" cy="1610782"/>
        </a:xfrm>
        <a:prstGeom prst="roundRect">
          <a:avLst/>
        </a:prstGeom>
        <a:solidFill>
          <a:schemeClr val="accent6">
            <a:alpha val="90000"/>
            <a:hueOff val="0"/>
            <a:satOff val="0"/>
            <a:lumOff val="0"/>
            <a:alphaOff val="-26667"/>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Organizational Feasibility</a:t>
          </a:r>
        </a:p>
      </dsp:txBody>
      <dsp:txXfrm>
        <a:off x="1731392" y="2205690"/>
        <a:ext cx="1453518" cy="1453518"/>
      </dsp:txXfrm>
    </dsp:sp>
    <dsp:sp modelId="{72768201-F89D-4B14-93C5-D4B1C78BFD6C}">
      <dsp:nvSpPr>
        <dsp:cNvPr id="0" name=""/>
        <dsp:cNvSpPr/>
      </dsp:nvSpPr>
      <dsp:spPr>
        <a:xfrm>
          <a:off x="3387448" y="2127058"/>
          <a:ext cx="1610782" cy="1610782"/>
        </a:xfrm>
        <a:prstGeom prst="roundRect">
          <a:avLst/>
        </a:prstGeom>
        <a:solidFill>
          <a:schemeClr val="accent6">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Financial Feasibility</a:t>
          </a:r>
        </a:p>
      </dsp:txBody>
      <dsp:txXfrm>
        <a:off x="3466080" y="2205690"/>
        <a:ext cx="1453518" cy="1453518"/>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8216DE-0DAE-4B4F-8BF5-3C1DFF38E8C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EAAEE11-8A8D-2345-A5B5-5A817BEFB3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9CE3F37-1305-6040-83FA-4F78EFE7C9AA}" type="datetimeFigureOut">
              <a:rPr lang="en-US" smtClean="0"/>
              <a:t>10/19/2024</a:t>
            </a:fld>
            <a:endParaRPr lang="en-US"/>
          </a:p>
        </p:txBody>
      </p:sp>
      <p:sp>
        <p:nvSpPr>
          <p:cNvPr id="4" name="Footer Placeholder 3">
            <a:extLst>
              <a:ext uri="{FF2B5EF4-FFF2-40B4-BE49-F238E27FC236}">
                <a16:creationId xmlns:a16="http://schemas.microsoft.com/office/drawing/2014/main" id="{99519D2B-7F02-484A-A637-D870C95BC4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D1E95F9-4E38-7E42-92F9-F04AADC15EA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F759-16BD-A946-9125-030B57C6F11E}" type="slidenum">
              <a:rPr lang="en-US" smtClean="0"/>
              <a:t>‹#›</a:t>
            </a:fld>
            <a:endParaRPr lang="en-US"/>
          </a:p>
        </p:txBody>
      </p:sp>
    </p:spTree>
    <p:extLst>
      <p:ext uri="{BB962C8B-B14F-4D97-AF65-F5344CB8AC3E}">
        <p14:creationId xmlns:p14="http://schemas.microsoft.com/office/powerpoint/2010/main" val="2106433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7667CC-6E07-44B5-A714-60D0E1C3EDBF}" type="datetimeFigureOut">
              <a:t>10/19/2024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5B38AC-0E5A-44C8-B0AA-44F1FF8367FD}" type="slidenum">
              <a:t>‹#›</a:t>
            </a:fld>
            <a:endParaRPr lang="en-US"/>
          </a:p>
        </p:txBody>
      </p:sp>
    </p:spTree>
    <p:extLst>
      <p:ext uri="{BB962C8B-B14F-4D97-AF65-F5344CB8AC3E}">
        <p14:creationId xmlns:p14="http://schemas.microsoft.com/office/powerpoint/2010/main" val="3813584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1</a:t>
            </a:fld>
            <a:endParaRPr lang="en-US"/>
          </a:p>
        </p:txBody>
      </p:sp>
    </p:spTree>
    <p:extLst>
      <p:ext uri="{BB962C8B-B14F-4D97-AF65-F5344CB8AC3E}">
        <p14:creationId xmlns:p14="http://schemas.microsoft.com/office/powerpoint/2010/main" val="3335097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2</a:t>
            </a:fld>
            <a:endParaRPr lang="en-GB"/>
          </a:p>
        </p:txBody>
      </p:sp>
    </p:spTree>
    <p:extLst>
      <p:ext uri="{BB962C8B-B14F-4D97-AF65-F5344CB8AC3E}">
        <p14:creationId xmlns:p14="http://schemas.microsoft.com/office/powerpoint/2010/main" val="1238330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BE95075-E044-054B-898B-D3B5F62E76BA}" type="slidenum">
              <a:rPr lang="en-US" smtClean="0"/>
              <a:t>3</a:t>
            </a:fld>
            <a:endParaRPr lang="en-US"/>
          </a:p>
        </p:txBody>
      </p:sp>
    </p:spTree>
    <p:extLst>
      <p:ext uri="{BB962C8B-B14F-4D97-AF65-F5344CB8AC3E}">
        <p14:creationId xmlns:p14="http://schemas.microsoft.com/office/powerpoint/2010/main" val="3001534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5</a:t>
            </a:fld>
            <a:endParaRPr lang="en-GB"/>
          </a:p>
        </p:txBody>
      </p:sp>
    </p:spTree>
    <p:extLst>
      <p:ext uri="{BB962C8B-B14F-4D97-AF65-F5344CB8AC3E}">
        <p14:creationId xmlns:p14="http://schemas.microsoft.com/office/powerpoint/2010/main" val="16666064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89C13-0833-7250-9CDA-68E89EDDF0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C2C5D0-8F78-F809-6CB9-D26006BCBD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1B2939-971D-E175-1F55-6D2898CD37B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C2381F4-B82D-0181-3F15-EAD99F6607A0}"/>
              </a:ext>
            </a:extLst>
          </p:cNvPr>
          <p:cNvSpPr>
            <a:spLocks noGrp="1"/>
          </p:cNvSpPr>
          <p:nvPr>
            <p:ph type="sldNum" sz="quarter" idx="5"/>
          </p:nvPr>
        </p:nvSpPr>
        <p:spPr/>
        <p:txBody>
          <a:bodyPr/>
          <a:lstStyle/>
          <a:p>
            <a:fld id="{0BE95075-E044-054B-898B-D3B5F62E76BA}" type="slidenum">
              <a:rPr lang="en-US" smtClean="0"/>
              <a:t>6</a:t>
            </a:fld>
            <a:endParaRPr lang="en-US"/>
          </a:p>
        </p:txBody>
      </p:sp>
    </p:spTree>
    <p:extLst>
      <p:ext uri="{BB962C8B-B14F-4D97-AF65-F5344CB8AC3E}">
        <p14:creationId xmlns:p14="http://schemas.microsoft.com/office/powerpoint/2010/main" val="21843228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7</a:t>
            </a:fld>
            <a:endParaRPr lang="en-GB"/>
          </a:p>
        </p:txBody>
      </p:sp>
    </p:spTree>
    <p:extLst>
      <p:ext uri="{BB962C8B-B14F-4D97-AF65-F5344CB8AC3E}">
        <p14:creationId xmlns:p14="http://schemas.microsoft.com/office/powerpoint/2010/main" val="1204216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4339A-CDEE-0DBA-AED6-EFB82A287C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291FCC-408D-0950-CDA3-9699AF170C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C3790B-FD9B-9705-7C0C-12253902293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96A7CB6-B92A-BED4-233A-F2EB79D08170}"/>
              </a:ext>
            </a:extLst>
          </p:cNvPr>
          <p:cNvSpPr>
            <a:spLocks noGrp="1"/>
          </p:cNvSpPr>
          <p:nvPr>
            <p:ph type="sldNum" sz="quarter" idx="5"/>
          </p:nvPr>
        </p:nvSpPr>
        <p:spPr/>
        <p:txBody>
          <a:bodyPr/>
          <a:lstStyle/>
          <a:p>
            <a:fld id="{0BE95075-E044-054B-898B-D3B5F62E76BA}" type="slidenum">
              <a:rPr lang="en-US" smtClean="0"/>
              <a:t>12</a:t>
            </a:fld>
            <a:endParaRPr lang="en-US"/>
          </a:p>
        </p:txBody>
      </p:sp>
    </p:spTree>
    <p:extLst>
      <p:ext uri="{BB962C8B-B14F-4D97-AF65-F5344CB8AC3E}">
        <p14:creationId xmlns:p14="http://schemas.microsoft.com/office/powerpoint/2010/main" val="891799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01250-7194-4855-EE67-589F4EEC39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78945E-2F4D-9752-78F1-253233EDD0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E2EF75-01FB-9648-6CC0-52EDCDF057C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7A8DDDA-78AD-0C99-F680-7F61B86CAD2E}"/>
              </a:ext>
            </a:extLst>
          </p:cNvPr>
          <p:cNvSpPr>
            <a:spLocks noGrp="1"/>
          </p:cNvSpPr>
          <p:nvPr>
            <p:ph type="sldNum" sz="quarter" idx="5"/>
          </p:nvPr>
        </p:nvSpPr>
        <p:spPr/>
        <p:txBody>
          <a:bodyPr/>
          <a:lstStyle/>
          <a:p>
            <a:fld id="{0BE95075-E044-054B-898B-D3B5F62E76BA}" type="slidenum">
              <a:rPr lang="en-US" smtClean="0"/>
              <a:t>13</a:t>
            </a:fld>
            <a:endParaRPr lang="en-US"/>
          </a:p>
        </p:txBody>
      </p:sp>
    </p:spTree>
    <p:extLst>
      <p:ext uri="{BB962C8B-B14F-4D97-AF65-F5344CB8AC3E}">
        <p14:creationId xmlns:p14="http://schemas.microsoft.com/office/powerpoint/2010/main" val="19774022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14</a:t>
            </a:fld>
            <a:endParaRPr lang="en-GB"/>
          </a:p>
        </p:txBody>
      </p:sp>
    </p:spTree>
    <p:extLst>
      <p:ext uri="{BB962C8B-B14F-4D97-AF65-F5344CB8AC3E}">
        <p14:creationId xmlns:p14="http://schemas.microsoft.com/office/powerpoint/2010/main" val="14471908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0FDBE-A13B-54D8-1017-3E453CC2BF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D48A17-5796-CB03-2FC4-EB47DDA18B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361802-F275-B86C-F549-85D908EAED4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AA3CBA3-136E-5AF5-A84B-FF9DC7D3D7D2}"/>
              </a:ext>
            </a:extLst>
          </p:cNvPr>
          <p:cNvSpPr>
            <a:spLocks noGrp="1"/>
          </p:cNvSpPr>
          <p:nvPr>
            <p:ph type="sldNum" sz="quarter" idx="10"/>
          </p:nvPr>
        </p:nvSpPr>
        <p:spPr/>
        <p:txBody>
          <a:bodyPr/>
          <a:lstStyle/>
          <a:p>
            <a:fld id="{47E5A797-D8F9-4B18-9C0A-A790F00A74AE}" type="slidenum">
              <a:rPr lang="en-GB" smtClean="0"/>
              <a:t>15</a:t>
            </a:fld>
            <a:endParaRPr lang="en-GB"/>
          </a:p>
        </p:txBody>
      </p:sp>
    </p:spTree>
    <p:extLst>
      <p:ext uri="{BB962C8B-B14F-4D97-AF65-F5344CB8AC3E}">
        <p14:creationId xmlns:p14="http://schemas.microsoft.com/office/powerpoint/2010/main" val="39271224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7CC52-6901-5004-DFFE-F9C22A4312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3ADB7F-99FF-DEBA-2085-C71591B760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6365FE-B487-1C46-B4BD-82DF298B802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778CF29-9F4A-7902-BBE0-10EF76D18DF6}"/>
              </a:ext>
            </a:extLst>
          </p:cNvPr>
          <p:cNvSpPr>
            <a:spLocks noGrp="1"/>
          </p:cNvSpPr>
          <p:nvPr>
            <p:ph type="sldNum" sz="quarter" idx="5"/>
          </p:nvPr>
        </p:nvSpPr>
        <p:spPr/>
        <p:txBody>
          <a:bodyPr/>
          <a:lstStyle/>
          <a:p>
            <a:fld id="{0BE95075-E044-054B-898B-D3B5F62E76BA}" type="slidenum">
              <a:rPr lang="en-US" smtClean="0"/>
              <a:t>18</a:t>
            </a:fld>
            <a:endParaRPr lang="en-US"/>
          </a:p>
        </p:txBody>
      </p:sp>
    </p:spTree>
    <p:extLst>
      <p:ext uri="{BB962C8B-B14F-4D97-AF65-F5344CB8AC3E}">
        <p14:creationId xmlns:p14="http://schemas.microsoft.com/office/powerpoint/2010/main" val="369885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19</a:t>
            </a:fld>
            <a:endParaRPr lang="en-GB"/>
          </a:p>
        </p:txBody>
      </p:sp>
    </p:spTree>
    <p:extLst>
      <p:ext uri="{BB962C8B-B14F-4D97-AF65-F5344CB8AC3E}">
        <p14:creationId xmlns:p14="http://schemas.microsoft.com/office/powerpoint/2010/main" val="1666606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20</a:t>
            </a:fld>
            <a:endParaRPr lang="en-GB"/>
          </a:p>
        </p:txBody>
      </p:sp>
    </p:spTree>
    <p:extLst>
      <p:ext uri="{BB962C8B-B14F-4D97-AF65-F5344CB8AC3E}">
        <p14:creationId xmlns:p14="http://schemas.microsoft.com/office/powerpoint/2010/main" val="388726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21</a:t>
            </a:fld>
            <a:endParaRPr lang="en-GB"/>
          </a:p>
        </p:txBody>
      </p:sp>
    </p:spTree>
    <p:extLst>
      <p:ext uri="{BB962C8B-B14F-4D97-AF65-F5344CB8AC3E}">
        <p14:creationId xmlns:p14="http://schemas.microsoft.com/office/powerpoint/2010/main" val="1804099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22</a:t>
            </a:fld>
            <a:endParaRPr lang="en-GB"/>
          </a:p>
        </p:txBody>
      </p:sp>
    </p:spTree>
    <p:extLst>
      <p:ext uri="{BB962C8B-B14F-4D97-AF65-F5344CB8AC3E}">
        <p14:creationId xmlns:p14="http://schemas.microsoft.com/office/powerpoint/2010/main" val="32121874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7E5A797-D8F9-4B18-9C0A-A790F00A74AE}" type="slidenum">
              <a:rPr lang="en-GB" smtClean="0"/>
              <a:t>23</a:t>
            </a:fld>
            <a:endParaRPr lang="en-GB"/>
          </a:p>
        </p:txBody>
      </p:sp>
    </p:spTree>
    <p:extLst>
      <p:ext uri="{BB962C8B-B14F-4D97-AF65-F5344CB8AC3E}">
        <p14:creationId xmlns:p14="http://schemas.microsoft.com/office/powerpoint/2010/main" val="7078832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rgbClr val="005EB8"/>
            </a:gs>
            <a:gs pos="52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9CEBF-4785-EA44-87DD-49B6C2943DA2}"/>
              </a:ext>
            </a:extLst>
          </p:cNvPr>
          <p:cNvSpPr>
            <a:spLocks noGrp="1"/>
          </p:cNvSpPr>
          <p:nvPr>
            <p:ph type="ctrTitle" hasCustomPrompt="1"/>
          </p:nvPr>
        </p:nvSpPr>
        <p:spPr>
          <a:xfrm>
            <a:off x="479425" y="476250"/>
            <a:ext cx="11341100" cy="2971800"/>
          </a:xfrm>
        </p:spPr>
        <p:txBody>
          <a:bodyPr lIns="0" tIns="0" rIns="0" bIns="0" anchor="t" anchorCtr="0">
            <a:noAutofit/>
          </a:bodyPr>
          <a:lstStyle>
            <a:lvl1pPr algn="l">
              <a:defRPr sz="7200" b="1" i="0" spc="-150">
                <a:solidFill>
                  <a:schemeClr val="bg1"/>
                </a:solidFill>
                <a:latin typeface="COOPERHEWITT-SEMIBOLD" pitchFamily="2" charset="77"/>
                <a:ea typeface="COOPERHEWITT-SEMIBOLD" pitchFamily="2" charset="77"/>
              </a:defRPr>
            </a:lvl1pPr>
          </a:lstStyle>
          <a:p>
            <a:r>
              <a:rPr lang="en-US" sz="7200" b="1" i="0" spc="-150">
                <a:solidFill>
                  <a:schemeClr val="bg1"/>
                </a:solidFill>
                <a:latin typeface="COOPERHEWITT-SEMIBOLD" pitchFamily="2" charset="77"/>
                <a:ea typeface="COOPERHEWITT-SEMIBOLD" pitchFamily="2" charset="77"/>
              </a:rPr>
              <a:t>Brand identity guidelines</a:t>
            </a:r>
            <a:endParaRPr lang="en-US" sz="7200" b="1" spc="-150">
              <a:solidFill>
                <a:schemeClr val="bg1"/>
              </a:solidFill>
              <a:latin typeface="COOPERHEWITT-MEDIUM" pitchFamily="2" charset="77"/>
              <a:ea typeface="COOPERHEWITT-MEDIUM" pitchFamily="2" charset="77"/>
            </a:endParaRPr>
          </a:p>
        </p:txBody>
      </p:sp>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479425" y="3647439"/>
            <a:ext cx="11341100" cy="1689735"/>
          </a:xfrm>
        </p:spPr>
        <p:txBody>
          <a:bodyPr lIns="0" tIns="0" rIns="0" bIns="0">
            <a:noAutofit/>
          </a:bodyPr>
          <a:lstStyle>
            <a:lvl1pPr marL="0" indent="0" algn="l">
              <a:buNone/>
              <a:defRPr sz="2400" b="0" i="0">
                <a:solidFill>
                  <a:schemeClr val="bg1"/>
                </a:solidFill>
                <a:latin typeface="Public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pic>
        <p:nvPicPr>
          <p:cNvPr id="6" name="Picture 5">
            <a:extLst>
              <a:ext uri="{FF2B5EF4-FFF2-40B4-BE49-F238E27FC236}">
                <a16:creationId xmlns:a16="http://schemas.microsoft.com/office/drawing/2014/main" id="{F259E2FE-585D-3F47-9C46-D1FE9489E370}"/>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484505" y="500062"/>
            <a:ext cx="2697162" cy="5964044"/>
          </a:xfrm>
        </p:spPr>
        <p:txBody>
          <a:bodyPr lIns="0" tIns="0" rIns="0" bIns="0" anchor="t" anchorCtr="0">
            <a:noAutofit/>
          </a:bodyPr>
          <a:lstStyle>
            <a:lvl1pPr>
              <a:defRPr sz="3200" b="1" i="0">
                <a:solidFill>
                  <a:schemeClr val="bg1"/>
                </a:solidFill>
                <a:latin typeface="Cooper Hewitt" pitchFamily="2" charset="77"/>
                <a:ea typeface="Cooper Hewitt"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224972" y="515937"/>
            <a:ext cx="7573328" cy="4808538"/>
          </a:xfrm>
        </p:spPr>
        <p:txBody>
          <a:bodyPr anchor="ctr" anchorCtr="0"/>
          <a:lstStyle>
            <a:lvl1pPr>
              <a:defRPr b="0" i="0">
                <a:solidFill>
                  <a:schemeClr val="bg1"/>
                </a:solidFill>
                <a:latin typeface="Public Sans" pitchFamily="2" charset="77"/>
              </a:defRPr>
            </a:lvl1pPr>
            <a:lvl2pPr>
              <a:defRPr b="0" i="0">
                <a:solidFill>
                  <a:schemeClr val="bg1"/>
                </a:solidFill>
                <a:latin typeface="Public Sans" pitchFamily="2" charset="77"/>
              </a:defRPr>
            </a:lvl2pPr>
            <a:lvl3pPr>
              <a:defRPr b="0" i="0">
                <a:solidFill>
                  <a:schemeClr val="bg1"/>
                </a:solidFill>
                <a:latin typeface="Public Sans" pitchFamily="2" charset="77"/>
              </a:defRPr>
            </a:lvl3pPr>
            <a:lvl4pPr>
              <a:defRPr b="0" i="0">
                <a:solidFill>
                  <a:schemeClr val="bg1"/>
                </a:solidFill>
                <a:latin typeface="Public Sans" pitchFamily="2" charset="77"/>
              </a:defRPr>
            </a:lvl4pPr>
            <a:lvl5pPr>
              <a:defRPr b="0" i="0">
                <a:solidFill>
                  <a:schemeClr val="bg1"/>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anchor="t" anchorCtr="0">
            <a:noAutofit/>
          </a:bodyPr>
          <a:lstStyle>
            <a:lvl1pPr>
              <a:defRPr sz="5400" b="1" i="0">
                <a:solidFill>
                  <a:schemeClr val="bg1"/>
                </a:solidFill>
                <a:latin typeface="Cooper Hewitt" pitchFamily="2" charset="77"/>
                <a:ea typeface="Cooper Hewitt" pitchFamily="2" charset="77"/>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volutpat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turpis</a:t>
            </a:r>
            <a:r>
              <a:rPr lang="en-GB" sz="5400">
                <a:latin typeface="COOPERHEWITT-SEMIBOLD" pitchFamily="2" charset="77"/>
                <a:ea typeface="COOPERHEWITT-SEMIBOLD" pitchFamily="2" charset="77"/>
              </a:rPr>
              <a:t> id </a:t>
            </a:r>
            <a:r>
              <a:rPr lang="en-GB" sz="5400" err="1">
                <a:latin typeface="COOPERHEWITT-SEMIBOLD" pitchFamily="2" charset="77"/>
                <a:ea typeface="COOPERHEWITT-SEMIBOLD" pitchFamily="2" charset="77"/>
              </a:rPr>
              <a:t>pellentesque</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sagittis</a:t>
            </a:r>
            <a:r>
              <a:rPr lang="en-GB" sz="5400">
                <a:latin typeface="COOPERHEWITT-SEMIBOLD" pitchFamily="2" charset="77"/>
                <a:ea typeface="COOPERHEWITT-SEMIBOLD" pitchFamily="2" charset="77"/>
              </a:rPr>
              <a:t>.</a:t>
            </a:r>
            <a:endParaRPr lang="en-US"/>
          </a:p>
        </p:txBody>
      </p:sp>
      <p:pic>
        <p:nvPicPr>
          <p:cNvPr id="5" name="Picture 4">
            <a:extLst>
              <a:ext uri="{FF2B5EF4-FFF2-40B4-BE49-F238E27FC236}">
                <a16:creationId xmlns:a16="http://schemas.microsoft.com/office/drawing/2014/main" id="{5DB490F7-22F4-6C42-984F-B0B3C1EBD684}"/>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484505" y="500062"/>
            <a:ext cx="11336020" cy="5067618"/>
          </a:xfrm>
        </p:spPr>
        <p:txBody>
          <a:bodyPr lIns="0" tIns="0" rIns="0" bIns="0" numCol="2" spcCol="540000" anchor="t" anchorCtr="0">
            <a:noAutofit/>
          </a:bodyPr>
          <a:lstStyle>
            <a:lvl1pPr>
              <a:defRPr sz="2400" b="0" i="0">
                <a:solidFill>
                  <a:srgbClr val="01033C"/>
                </a:solidFill>
                <a:latin typeface="Public Sans" pitchFamily="2" charset="77"/>
                <a:ea typeface="Cooper Hewitt" pitchFamily="2" charset="77"/>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4" name="Picture 3">
            <a:extLst>
              <a:ext uri="{FF2B5EF4-FFF2-40B4-BE49-F238E27FC236}">
                <a16:creationId xmlns:a16="http://schemas.microsoft.com/office/drawing/2014/main" id="{38FDD584-05A5-004A-8151-192C12A76965}"/>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3ABFF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4486A2D5-324C-9E4F-A4EB-75376B44CEDE}"/>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349628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3ADDC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01033C"/>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rgbClr val="01033C"/>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5" name="Picture 4">
            <a:extLst>
              <a:ext uri="{FF2B5EF4-FFF2-40B4-BE49-F238E27FC236}">
                <a16:creationId xmlns:a16="http://schemas.microsoft.com/office/drawing/2014/main" id="{EA39DB12-09C8-CB42-B27F-E3FC28EBA5AA}"/>
              </a:ext>
            </a:extLst>
          </p:cNvPr>
          <p:cNvPicPr>
            <a:picLocks noChangeAspect="1"/>
          </p:cNvPicPr>
          <p:nvPr userDrawn="1"/>
        </p:nvPicPr>
        <p:blipFill>
          <a:blip r:embed="rId2"/>
          <a:srcRect/>
          <a:stretch/>
        </p:blipFill>
        <p:spPr>
          <a:xfrm>
            <a:off x="9656991" y="5829888"/>
            <a:ext cx="2344505" cy="846627"/>
          </a:xfrm>
          <a:prstGeom prst="rect">
            <a:avLst/>
          </a:prstGeom>
        </p:spPr>
      </p:pic>
    </p:spTree>
    <p:extLst>
      <p:ext uri="{BB962C8B-B14F-4D97-AF65-F5344CB8AC3E}">
        <p14:creationId xmlns:p14="http://schemas.microsoft.com/office/powerpoint/2010/main" val="2202031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3_Section Header">
    <p:bg>
      <p:bgPr>
        <a:solidFill>
          <a:srgbClr val="22857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16D685-0808-8647-9F6B-2213D1DE7E5C}"/>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1329497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4_Section Header">
    <p:bg>
      <p:bgPr>
        <a:solidFill>
          <a:srgbClr val="257FA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chemeClr val="bg1"/>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6C96037-90F8-6140-B06F-C10492131903}"/>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3956558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479425" y="476250"/>
            <a:ext cx="11341100" cy="2952750"/>
          </a:xfrm>
        </p:spPr>
        <p:txBody>
          <a:bodyPr lIns="0" tIns="0" rIns="0" bIns="0" anchor="t" anchorCtr="0">
            <a:noAutofit/>
          </a:bodyPr>
          <a:lstStyle>
            <a:lvl1pPr>
              <a:defRPr sz="7200" b="1" i="0">
                <a:solidFill>
                  <a:srgbClr val="3ADDC2"/>
                </a:solidFill>
                <a:latin typeface="COOPERHEWITT-SEMIBOLD" pitchFamily="2" charset="77"/>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479425" y="3429000"/>
            <a:ext cx="5616575" cy="3024188"/>
          </a:xfrm>
        </p:spPr>
        <p:txBody>
          <a:bodyPr lIns="0" tIns="0" rIns="0" bIns="0">
            <a:noAutofit/>
          </a:bodyPr>
          <a:lstStyle>
            <a:lvl1pPr marL="0" indent="0">
              <a:buNone/>
              <a:defRPr sz="2400" b="0" i="0">
                <a:solidFill>
                  <a:schemeClr val="bg1"/>
                </a:solidFill>
                <a:latin typeface="Public Sans"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6" name="Picture 5">
            <a:extLst>
              <a:ext uri="{FF2B5EF4-FFF2-40B4-BE49-F238E27FC236}">
                <a16:creationId xmlns:a16="http://schemas.microsoft.com/office/drawing/2014/main" id="{E83A2F2B-BE21-9342-BB30-45EC7239AA8A}"/>
              </a:ext>
            </a:extLst>
          </p:cNvPr>
          <p:cNvPicPr>
            <a:picLocks noChangeAspect="1"/>
          </p:cNvPicPr>
          <p:nvPr userDrawn="1"/>
        </p:nvPicPr>
        <p:blipFill>
          <a:blip r:embed="rId2"/>
          <a:srcRect/>
          <a:stretch/>
        </p:blipFill>
        <p:spPr>
          <a:xfrm>
            <a:off x="9656990" y="5829888"/>
            <a:ext cx="2344508" cy="846627"/>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479425" y="476250"/>
            <a:ext cx="11341100" cy="1349375"/>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479424" y="1915319"/>
            <a:ext cx="5580000" cy="3420000"/>
          </a:xfrm>
        </p:spPr>
        <p:txBody>
          <a:bodyPr lIns="0" tIns="0" rIns="0" bIns="0">
            <a:noAutofit/>
          </a:bodyPr>
          <a:lstStyle>
            <a:lvl1pPr>
              <a:defRPr sz="2800">
                <a:latin typeface="Public Sans" pitchFamily="2" charset="77"/>
              </a:defRPr>
            </a:lvl1pPr>
            <a:lvl2pPr>
              <a:defRPr sz="2400">
                <a:latin typeface="Public Sans" pitchFamily="2" charset="77"/>
              </a:defRPr>
            </a:lvl2pPr>
            <a:lvl3pPr>
              <a:defRPr sz="2000">
                <a:latin typeface="Public Sans" pitchFamily="2" charset="77"/>
              </a:defRPr>
            </a:lvl3pPr>
            <a:lvl4pPr>
              <a:defRPr sz="1800">
                <a:latin typeface="Public Sans" pitchFamily="2" charset="77"/>
              </a:defRPr>
            </a:lvl4pPr>
            <a:lvl5pPr>
              <a:defRPr sz="1800">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240525" y="1915319"/>
            <a:ext cx="5580000" cy="3420000"/>
          </a:xfrm>
        </p:spPr>
        <p:txBody>
          <a:bodyPr lIns="0" tIns="0" rIns="0" bIns="0">
            <a:noAutofit/>
          </a:bodyPr>
          <a:lstStyle>
            <a:lvl1pPr>
              <a:defRPr>
                <a:solidFill>
                  <a:srgbClr val="01033C"/>
                </a:solidFill>
                <a:latin typeface="Public Sans" pitchFamily="2" charset="77"/>
              </a:defRPr>
            </a:lvl1pPr>
            <a:lvl2pPr>
              <a:defRPr>
                <a:solidFill>
                  <a:srgbClr val="01033C"/>
                </a:solidFill>
                <a:latin typeface="Public Sans" pitchFamily="2" charset="77"/>
              </a:defRPr>
            </a:lvl2pPr>
            <a:lvl3pPr>
              <a:defRPr>
                <a:solidFill>
                  <a:srgbClr val="01033C"/>
                </a:solidFill>
                <a:latin typeface="Public Sans" pitchFamily="2" charset="77"/>
              </a:defRPr>
            </a:lvl3pPr>
            <a:lvl4pPr>
              <a:defRPr>
                <a:solidFill>
                  <a:srgbClr val="01033C"/>
                </a:solidFill>
                <a:latin typeface="Public Sans" pitchFamily="2" charset="77"/>
              </a:defRPr>
            </a:lvl4pPr>
            <a:lvl5pPr>
              <a:defRPr>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6" name="Picture 5">
            <a:extLst>
              <a:ext uri="{FF2B5EF4-FFF2-40B4-BE49-F238E27FC236}">
                <a16:creationId xmlns:a16="http://schemas.microsoft.com/office/drawing/2014/main" id="{DE85392B-531D-9443-98C4-3C75134E3DE8}"/>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1664662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EC67E-D9CF-4243-967E-E25B5873DF98}"/>
              </a:ext>
            </a:extLst>
          </p:cNvPr>
          <p:cNvSpPr>
            <a:spLocks noGrp="1"/>
          </p:cNvSpPr>
          <p:nvPr>
            <p:ph type="title"/>
          </p:nvPr>
        </p:nvSpPr>
        <p:spPr>
          <a:xfrm>
            <a:off x="479425" y="499441"/>
            <a:ext cx="11341099" cy="1080000"/>
          </a:xfrm>
        </p:spPr>
        <p:txBody>
          <a:bodyPr lIns="0" tIns="0" rIns="0" bIns="0" anchor="t" anchorCtr="0">
            <a:noAutofit/>
          </a:bodyPr>
          <a:lstStyle>
            <a:lvl1pPr>
              <a:defRPr b="1" i="0">
                <a:solidFill>
                  <a:srgbClr val="01033C"/>
                </a:solidFill>
                <a:latin typeface="COOPERHEWITT-SEMIBOLD" pitchFamily="2" charset="77"/>
                <a:ea typeface="COOPERHEWITT-SEMIBOLD" pitchFamily="2" charset="77"/>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8D5FA80-486D-2643-87B6-5F203CFD9F65}"/>
              </a:ext>
            </a:extLst>
          </p:cNvPr>
          <p:cNvSpPr>
            <a:spLocks noGrp="1"/>
          </p:cNvSpPr>
          <p:nvPr>
            <p:ph type="body" idx="1"/>
          </p:nvPr>
        </p:nvSpPr>
        <p:spPr>
          <a:xfrm>
            <a:off x="479425"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E386BE8-E9D8-544E-96FE-6325AB7D4C8F}"/>
              </a:ext>
            </a:extLst>
          </p:cNvPr>
          <p:cNvSpPr>
            <a:spLocks noGrp="1"/>
          </p:cNvSpPr>
          <p:nvPr>
            <p:ph sz="half" idx="2"/>
          </p:nvPr>
        </p:nvSpPr>
        <p:spPr>
          <a:xfrm>
            <a:off x="479425"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EDA06B4-2C81-BF4E-826E-B0FCD6C95E83}"/>
              </a:ext>
            </a:extLst>
          </p:cNvPr>
          <p:cNvSpPr>
            <a:spLocks noGrp="1"/>
          </p:cNvSpPr>
          <p:nvPr>
            <p:ph type="body" sz="quarter" idx="3"/>
          </p:nvPr>
        </p:nvSpPr>
        <p:spPr>
          <a:xfrm>
            <a:off x="6330434" y="1681163"/>
            <a:ext cx="5490000" cy="810000"/>
          </a:xfrm>
        </p:spPr>
        <p:txBody>
          <a:bodyPr lIns="0" tIns="0" rIns="0" bIns="0" anchor="t" anchorCtr="0">
            <a:noAutofit/>
          </a:bodyPr>
          <a:lstStyle>
            <a:lvl1pPr marL="0" indent="0">
              <a:buNone/>
              <a:defRPr sz="2400" b="1">
                <a:solidFill>
                  <a:srgbClr val="01033C"/>
                </a:solidFill>
                <a:latin typeface="Public Sa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AC9C9AA-F084-F14D-8F7A-05EA370F19FB}"/>
              </a:ext>
            </a:extLst>
          </p:cNvPr>
          <p:cNvSpPr>
            <a:spLocks noGrp="1"/>
          </p:cNvSpPr>
          <p:nvPr>
            <p:ph sz="quarter" idx="4"/>
          </p:nvPr>
        </p:nvSpPr>
        <p:spPr>
          <a:xfrm>
            <a:off x="6330434" y="2505075"/>
            <a:ext cx="5490000" cy="2880000"/>
          </a:xfrm>
        </p:spPr>
        <p:txBody>
          <a:bodyPr lIns="0" tIns="0" rIns="0" bIns="0" anchor="t" anchorCtr="0">
            <a:noAutofit/>
          </a:bodyPr>
          <a:lstStyle>
            <a:lvl1pPr>
              <a:defRPr sz="2000">
                <a:solidFill>
                  <a:srgbClr val="01033C"/>
                </a:solidFill>
                <a:latin typeface="Public Sans" pitchFamily="2" charset="77"/>
              </a:defRPr>
            </a:lvl1pPr>
            <a:lvl2pPr>
              <a:defRPr sz="1800">
                <a:solidFill>
                  <a:srgbClr val="01033C"/>
                </a:solidFill>
                <a:latin typeface="Public Sans" pitchFamily="2" charset="77"/>
              </a:defRPr>
            </a:lvl2pPr>
            <a:lvl3pPr>
              <a:defRPr sz="1600">
                <a:solidFill>
                  <a:srgbClr val="01033C"/>
                </a:solidFill>
                <a:latin typeface="Public Sans" pitchFamily="2" charset="77"/>
              </a:defRPr>
            </a:lvl3pPr>
            <a:lvl4pPr>
              <a:defRPr sz="1400">
                <a:solidFill>
                  <a:srgbClr val="01033C"/>
                </a:solidFill>
                <a:latin typeface="Public Sans" pitchFamily="2" charset="77"/>
              </a:defRPr>
            </a:lvl4pPr>
            <a:lvl5pPr>
              <a:defRPr sz="1400">
                <a:solidFill>
                  <a:srgbClr val="01033C"/>
                </a:solidFill>
                <a:latin typeface="Public Sans" pitchFamily="2" charset="77"/>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8" name="Picture 7">
            <a:extLst>
              <a:ext uri="{FF2B5EF4-FFF2-40B4-BE49-F238E27FC236}">
                <a16:creationId xmlns:a16="http://schemas.microsoft.com/office/drawing/2014/main" id="{2ED5C0A4-1960-574D-9478-7A9E62D5FCE6}"/>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4286602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0785D-AA34-5E4C-A859-4302402E4B4D}"/>
              </a:ext>
            </a:extLst>
          </p:cNvPr>
          <p:cNvSpPr>
            <a:spLocks noGrp="1"/>
          </p:cNvSpPr>
          <p:nvPr>
            <p:ph type="title"/>
          </p:nvPr>
        </p:nvSpPr>
        <p:spPr>
          <a:xfrm>
            <a:off x="489721" y="476250"/>
            <a:ext cx="11330803" cy="1325563"/>
          </a:xfrm>
        </p:spPr>
        <p:txBody>
          <a:bodyPr lIns="0" tIns="0" rIns="0" bIns="0" anchor="t" anchorCtr="0">
            <a:noAutofit/>
          </a:bodyPr>
          <a:lstStyle>
            <a:lvl1pPr>
              <a:defRPr b="1" i="0">
                <a:solidFill>
                  <a:srgbClr val="01033C"/>
                </a:solidFill>
                <a:latin typeface="Cooper Hewitt" pitchFamily="2" charset="77"/>
                <a:ea typeface="Cooper Hewitt" pitchFamily="2" charset="77"/>
              </a:defRPr>
            </a:lvl1pPr>
          </a:lstStyle>
          <a:p>
            <a:r>
              <a:rPr lang="en-GB"/>
              <a:t>Click to edit Master title style</a:t>
            </a:r>
            <a:endParaRPr lang="en-US"/>
          </a:p>
        </p:txBody>
      </p:sp>
      <p:pic>
        <p:nvPicPr>
          <p:cNvPr id="4" name="Picture 3">
            <a:extLst>
              <a:ext uri="{FF2B5EF4-FFF2-40B4-BE49-F238E27FC236}">
                <a16:creationId xmlns:a16="http://schemas.microsoft.com/office/drawing/2014/main" id="{75311D03-8D5F-E14A-AE70-CAB0D3B3243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3569460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26EE03E-696D-3443-9957-6DAF39F22432}"/>
              </a:ext>
            </a:extLst>
          </p:cNvPr>
          <p:cNvSpPr>
            <a:spLocks noGrp="1"/>
          </p:cNvSpPr>
          <p:nvPr>
            <p:ph idx="1" hasCustomPrompt="1"/>
          </p:nvPr>
        </p:nvSpPr>
        <p:spPr>
          <a:xfrm>
            <a:off x="4224337" y="476251"/>
            <a:ext cx="7596187" cy="4860924"/>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r>
              <a:rPr lang="en-GB"/>
              <a:t>Click to edit </a:t>
            </a:r>
            <a:br>
              <a:rPr lang="en-GB"/>
            </a:br>
            <a:r>
              <a:rPr lang="en-GB"/>
              <a:t>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2057400"/>
            <a:ext cx="2690041" cy="3279775"/>
          </a:xfrm>
        </p:spPr>
        <p:txBody>
          <a:bodyPr lIns="0" tIns="0" rIns="0" bIns="0" anchor="t" anchorCtr="0">
            <a:noAutofit/>
          </a:bodyPr>
          <a:lstStyle>
            <a:lvl1pPr marL="0" indent="0">
              <a:buNone/>
              <a:defRPr sz="16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sp>
        <p:nvSpPr>
          <p:cNvPr id="5" name="Date Placeholder 4">
            <a:extLst>
              <a:ext uri="{FF2B5EF4-FFF2-40B4-BE49-F238E27FC236}">
                <a16:creationId xmlns:a16="http://schemas.microsoft.com/office/drawing/2014/main" id="{01F6C9D7-CF06-E84A-B014-70D1279FB976}"/>
              </a:ext>
            </a:extLst>
          </p:cNvPr>
          <p:cNvSpPr>
            <a:spLocks noGrp="1"/>
          </p:cNvSpPr>
          <p:nvPr>
            <p:ph type="dt" sz="half" idx="10"/>
          </p:nvPr>
        </p:nvSpPr>
        <p:spPr/>
        <p:txBody>
          <a:bodyPr/>
          <a:lstStyle>
            <a:lvl1pPr>
              <a:defRPr sz="800"/>
            </a:lvl1pPr>
          </a:lstStyle>
          <a:p>
            <a:fld id="{35B43D16-B033-6545-AA6A-6A550AEB1383}" type="datetimeFigureOut">
              <a:rPr lang="en-US" smtClean="0"/>
              <a:pPr/>
              <a:t>10/19/2024</a:t>
            </a:fld>
            <a:endParaRPr lang="en-US"/>
          </a:p>
        </p:txBody>
      </p:sp>
      <p:sp>
        <p:nvSpPr>
          <p:cNvPr id="6" name="Footer Placeholder 5">
            <a:extLst>
              <a:ext uri="{FF2B5EF4-FFF2-40B4-BE49-F238E27FC236}">
                <a16:creationId xmlns:a16="http://schemas.microsoft.com/office/drawing/2014/main" id="{8914070B-579D-3848-9A03-D86E31ADD1C2}"/>
              </a:ext>
            </a:extLst>
          </p:cNvPr>
          <p:cNvSpPr>
            <a:spLocks noGrp="1"/>
          </p:cNvSpPr>
          <p:nvPr>
            <p:ph type="ftr" sz="quarter" idx="11"/>
          </p:nvPr>
        </p:nvSpPr>
        <p:spPr/>
        <p:txBody>
          <a:bodyPr/>
          <a:lstStyle>
            <a:lvl1pPr>
              <a:defRPr sz="800"/>
            </a:lvl1pPr>
          </a:lstStyle>
          <a:p>
            <a:endParaRPr lang="en-US"/>
          </a:p>
        </p:txBody>
      </p:sp>
      <p:sp>
        <p:nvSpPr>
          <p:cNvPr id="7" name="Slide Number Placeholder 6">
            <a:extLst>
              <a:ext uri="{FF2B5EF4-FFF2-40B4-BE49-F238E27FC236}">
                <a16:creationId xmlns:a16="http://schemas.microsoft.com/office/drawing/2014/main" id="{8B8A3AD0-FB18-9A4C-8342-39BAD4E4898D}"/>
              </a:ext>
            </a:extLst>
          </p:cNvPr>
          <p:cNvSpPr>
            <a:spLocks noGrp="1"/>
          </p:cNvSpPr>
          <p:nvPr>
            <p:ph type="sldNum" sz="quarter" idx="12"/>
          </p:nvPr>
        </p:nvSpPr>
        <p:spPr/>
        <p:txBody>
          <a:bodyPr/>
          <a:lstStyle>
            <a:lvl1pPr>
              <a:defRPr sz="800"/>
            </a:lvl1pPr>
          </a:lstStyle>
          <a:p>
            <a:fld id="{EAD915C5-3F29-4A47-B4DF-A90724147DE1}" type="slidenum">
              <a:rPr lang="en-US" smtClean="0"/>
              <a:pPr/>
              <a:t>‹#›</a:t>
            </a:fld>
            <a:endParaRPr lang="en-US"/>
          </a:p>
        </p:txBody>
      </p:sp>
      <p:pic>
        <p:nvPicPr>
          <p:cNvPr id="9" name="Picture 8">
            <a:extLst>
              <a:ext uri="{FF2B5EF4-FFF2-40B4-BE49-F238E27FC236}">
                <a16:creationId xmlns:a16="http://schemas.microsoft.com/office/drawing/2014/main" id="{298E5DCF-5508-C84A-91F0-D5076C4FD663}"/>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7508338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5107514" cy="2952750"/>
          </a:xfrm>
        </p:spPr>
        <p:txBody>
          <a:bodyPr anchor="t" anchorCtr="0">
            <a:noAutofit/>
          </a:bodyPr>
          <a:lstStyle>
            <a:lvl1pPr>
              <a:defRPr sz="5400"/>
            </a:lvl1pPr>
          </a:lstStyle>
          <a:p>
            <a:r>
              <a:rPr lang="en-GB"/>
              <a:t>Click to edit Master title style</a:t>
            </a:r>
            <a:endParaRPr lang="en-US"/>
          </a:p>
        </p:txBody>
      </p:sp>
      <p:sp>
        <p:nvSpPr>
          <p:cNvPr id="4" name="Text Placeholder 3">
            <a:extLst>
              <a:ext uri="{FF2B5EF4-FFF2-40B4-BE49-F238E27FC236}">
                <a16:creationId xmlns:a16="http://schemas.microsoft.com/office/drawing/2014/main" id="{50AE9ABB-BC64-BD4D-A5A2-7074E4782873}"/>
              </a:ext>
            </a:extLst>
          </p:cNvPr>
          <p:cNvSpPr>
            <a:spLocks noGrp="1"/>
          </p:cNvSpPr>
          <p:nvPr>
            <p:ph type="body" sz="half" idx="2" hasCustomPrompt="1"/>
          </p:nvPr>
        </p:nvSpPr>
        <p:spPr>
          <a:xfrm>
            <a:off x="489722" y="3429000"/>
            <a:ext cx="5107514" cy="3024188"/>
          </a:xfrm>
        </p:spPr>
        <p:txBody>
          <a:bodyPr lIns="0" tIns="0" rIns="0" bIns="0" anchor="t" anchorCtr="0">
            <a:noAutofit/>
          </a:bodyPr>
          <a:lstStyle>
            <a:lvl1pPr marL="0" indent="0">
              <a:buNone/>
              <a:defRPr sz="2000" b="0" i="0">
                <a:solidFill>
                  <a:srgbClr val="005EB8"/>
                </a:solidFill>
                <a:latin typeface="Public Sans"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a:t>
            </a:r>
            <a:br>
              <a:rPr lang="en-GB"/>
            </a:br>
            <a:r>
              <a:rPr lang="en-GB"/>
              <a:t>Master text styles</a:t>
            </a:r>
          </a:p>
        </p:txBody>
      </p:sp>
      <p:pic>
        <p:nvPicPr>
          <p:cNvPr id="10" name="Content Placeholder 4">
            <a:extLst>
              <a:ext uri="{FF2B5EF4-FFF2-40B4-BE49-F238E27FC236}">
                <a16:creationId xmlns:a16="http://schemas.microsoft.com/office/drawing/2014/main" id="{C53112EE-831C-A74B-9B22-E2464280C7E6}"/>
              </a:ext>
            </a:extLst>
          </p:cNvPr>
          <p:cNvPicPr>
            <a:picLocks noChangeAspect="1"/>
          </p:cNvPicPr>
          <p:nvPr userDrawn="1"/>
        </p:nvPicPr>
        <p:blipFill rotWithShape="1">
          <a:blip r:embed="rId2"/>
          <a:srcRect l="45607" t="18175" r="8786" b="4862"/>
          <a:stretch/>
        </p:blipFill>
        <p:spPr>
          <a:xfrm>
            <a:off x="6096000" y="0"/>
            <a:ext cx="6096000" cy="6858001"/>
          </a:xfrm>
          <a:prstGeom prst="rect">
            <a:avLst/>
          </a:prstGeom>
        </p:spPr>
      </p:pic>
    </p:spTree>
    <p:extLst>
      <p:ext uri="{BB962C8B-B14F-4D97-AF65-F5344CB8AC3E}">
        <p14:creationId xmlns:p14="http://schemas.microsoft.com/office/powerpoint/2010/main" val="22208372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489722" y="476250"/>
            <a:ext cx="2690041" cy="1581150"/>
          </a:xfrm>
        </p:spPr>
        <p:txBody>
          <a:bodyPr anchor="t" anchorCtr="0">
            <a:noAutofit/>
          </a:bodyPr>
          <a:lstStyle>
            <a:lvl1pPr>
              <a:defRPr sz="3200"/>
            </a:lvl1pPr>
          </a:lstStyle>
          <a:p>
            <a:r>
              <a:rPr lang="en-GB"/>
              <a:t>Click to edit Master title style</a:t>
            </a:r>
            <a:endParaRPr lang="en-US"/>
          </a:p>
        </p:txBody>
      </p:sp>
      <p:pic>
        <p:nvPicPr>
          <p:cNvPr id="5" name="Picture 4">
            <a:extLst>
              <a:ext uri="{FF2B5EF4-FFF2-40B4-BE49-F238E27FC236}">
                <a16:creationId xmlns:a16="http://schemas.microsoft.com/office/drawing/2014/main" id="{21A4D744-03F0-004E-BF2F-76333924685A}"/>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8731942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rgbClr val="005EB8"/>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617125D-1EC6-0548-ACBE-65A9BADB141C}"/>
              </a:ext>
            </a:extLst>
          </p:cNvPr>
          <p:cNvPicPr>
            <a:picLocks noChangeAspect="1"/>
          </p:cNvPicPr>
          <p:nvPr userDrawn="1"/>
        </p:nvPicPr>
        <p:blipFill rotWithShape="1">
          <a:blip r:embed="rId2"/>
          <a:srcRect l="29958" t="7523" r="2846" b="35780"/>
          <a:stretch/>
        </p:blipFill>
        <p:spPr>
          <a:xfrm>
            <a:off x="1" y="0"/>
            <a:ext cx="12192000" cy="6858000"/>
          </a:xfrm>
          <a:prstGeom prst="rect">
            <a:avLst/>
          </a:prstGeom>
        </p:spPr>
      </p:pic>
      <p:pic>
        <p:nvPicPr>
          <p:cNvPr id="10" name="Picture 9">
            <a:extLst>
              <a:ext uri="{FF2B5EF4-FFF2-40B4-BE49-F238E27FC236}">
                <a16:creationId xmlns:a16="http://schemas.microsoft.com/office/drawing/2014/main" id="{5C63F1FB-A353-9349-BDBD-9DCE5E2F8551}"/>
              </a:ext>
            </a:extLst>
          </p:cNvPr>
          <p:cNvPicPr>
            <a:picLocks noChangeAspect="1"/>
          </p:cNvPicPr>
          <p:nvPr userDrawn="1"/>
        </p:nvPicPr>
        <p:blipFill>
          <a:blip r:embed="rId3"/>
          <a:srcRect/>
          <a:stretch/>
        </p:blipFill>
        <p:spPr>
          <a:xfrm>
            <a:off x="9656991" y="280311"/>
            <a:ext cx="2344505"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t" anchorCtr="0">
            <a:noAutofit/>
          </a:bodyPr>
          <a:lstStyle>
            <a:lvl1pPr>
              <a:defRPr sz="5400">
                <a:solidFill>
                  <a:srgbClr val="01033C"/>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10/19/2024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31961719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solidFill>
          <a:srgbClr val="005EB8"/>
        </a:solidFill>
        <a:effectLst/>
      </p:bgPr>
    </p:bg>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13A6FD5-AD39-894C-A874-2CAF50F18059}"/>
              </a:ext>
            </a:extLst>
          </p:cNvPr>
          <p:cNvPicPr>
            <a:picLocks noChangeAspect="1"/>
          </p:cNvPicPr>
          <p:nvPr userDrawn="1"/>
        </p:nvPicPr>
        <p:blipFill rotWithShape="1">
          <a:blip r:embed="rId2"/>
          <a:srcRect r="472" b="16096"/>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CC722382-8003-C247-BF58-C95DC7A8E657}"/>
              </a:ext>
            </a:extLst>
          </p:cNvPr>
          <p:cNvPicPr>
            <a:picLocks noChangeAspect="1"/>
          </p:cNvPicPr>
          <p:nvPr userDrawn="1"/>
        </p:nvPicPr>
        <p:blipFill>
          <a:blip r:embed="rId3"/>
          <a:srcRect/>
          <a:stretch/>
        </p:blipFill>
        <p:spPr>
          <a:xfrm>
            <a:off x="9656990" y="5829888"/>
            <a:ext cx="2344508" cy="846627"/>
          </a:xfrm>
          <a:prstGeom prst="rect">
            <a:avLst/>
          </a:prstGeom>
        </p:spPr>
      </p:pic>
      <p:sp>
        <p:nvSpPr>
          <p:cNvPr id="2" name="Title 1">
            <a:extLst>
              <a:ext uri="{FF2B5EF4-FFF2-40B4-BE49-F238E27FC236}">
                <a16:creationId xmlns:a16="http://schemas.microsoft.com/office/drawing/2014/main" id="{3FE91EDA-6A7D-164F-9842-2803A1AE6AE5}"/>
              </a:ext>
            </a:extLst>
          </p:cNvPr>
          <p:cNvSpPr>
            <a:spLocks noGrp="1"/>
          </p:cNvSpPr>
          <p:nvPr>
            <p:ph type="title"/>
          </p:nvPr>
        </p:nvSpPr>
        <p:spPr>
          <a:xfrm>
            <a:off x="489722" y="476249"/>
            <a:ext cx="5606278" cy="4860925"/>
          </a:xfrm>
        </p:spPr>
        <p:txBody>
          <a:bodyPr anchor="b" anchorCtr="0">
            <a:noAutofit/>
          </a:bodyPr>
          <a:lstStyle>
            <a:lvl1pPr>
              <a:defRPr sz="5400">
                <a:solidFill>
                  <a:schemeClr val="bg1"/>
                </a:solidFill>
              </a:defRPr>
            </a:lvl1pPr>
          </a:lstStyle>
          <a:p>
            <a:r>
              <a:rPr lang="en-GB"/>
              <a:t>Click to edit Master title style</a:t>
            </a:r>
            <a:endParaRPr lang="en-US"/>
          </a:p>
        </p:txBody>
      </p:sp>
      <p:sp>
        <p:nvSpPr>
          <p:cNvPr id="5" name="Date Placeholder 4">
            <a:extLst>
              <a:ext uri="{FF2B5EF4-FFF2-40B4-BE49-F238E27FC236}">
                <a16:creationId xmlns:a16="http://schemas.microsoft.com/office/drawing/2014/main" id="{7D3959D8-5849-1142-B798-0BF2335574A3}"/>
              </a:ext>
            </a:extLst>
          </p:cNvPr>
          <p:cNvSpPr>
            <a:spLocks noGrp="1"/>
          </p:cNvSpPr>
          <p:nvPr>
            <p:ph type="dt" sz="half" idx="10"/>
          </p:nvPr>
        </p:nvSpPr>
        <p:spPr/>
        <p:txBody>
          <a:bodyPr/>
          <a:lstStyle>
            <a:lvl1pPr>
              <a:defRPr sz="800">
                <a:solidFill>
                  <a:schemeClr val="bg1"/>
                </a:solidFill>
              </a:defRPr>
            </a:lvl1pPr>
          </a:lstStyle>
          <a:p>
            <a:fld id="{35B43D16-B033-6545-AA6A-6A550AEB1383}" type="datetimeFigureOut">
              <a:rPr lang="en-US" smtClean="0"/>
              <a:pPr/>
              <a:t>10/19/2024</a:t>
            </a:fld>
            <a:endParaRPr lang="en-US"/>
          </a:p>
        </p:txBody>
      </p:sp>
      <p:sp>
        <p:nvSpPr>
          <p:cNvPr id="6" name="Footer Placeholder 5">
            <a:extLst>
              <a:ext uri="{FF2B5EF4-FFF2-40B4-BE49-F238E27FC236}">
                <a16:creationId xmlns:a16="http://schemas.microsoft.com/office/drawing/2014/main" id="{EDF74323-9ADF-8045-9161-16C9AE2C434B}"/>
              </a:ext>
            </a:extLst>
          </p:cNvPr>
          <p:cNvSpPr>
            <a:spLocks noGrp="1"/>
          </p:cNvSpPr>
          <p:nvPr>
            <p:ph type="ftr" sz="quarter" idx="11"/>
          </p:nvPr>
        </p:nvSpPr>
        <p:spPr/>
        <p:txBody>
          <a:bodyPr/>
          <a:lstStyle>
            <a:lvl1pPr>
              <a:defRPr sz="800">
                <a:solidFill>
                  <a:schemeClr val="bg1"/>
                </a:solidFill>
              </a:defRPr>
            </a:lvl1pPr>
          </a:lstStyle>
          <a:p>
            <a:endParaRPr lang="en-US"/>
          </a:p>
        </p:txBody>
      </p:sp>
      <p:sp>
        <p:nvSpPr>
          <p:cNvPr id="7" name="Slide Number Placeholder 6">
            <a:extLst>
              <a:ext uri="{FF2B5EF4-FFF2-40B4-BE49-F238E27FC236}">
                <a16:creationId xmlns:a16="http://schemas.microsoft.com/office/drawing/2014/main" id="{B643ACD4-4811-A04F-8D53-1A68FD3AF787}"/>
              </a:ext>
            </a:extLst>
          </p:cNvPr>
          <p:cNvSpPr>
            <a:spLocks noGrp="1"/>
          </p:cNvSpPr>
          <p:nvPr>
            <p:ph type="sldNum" sz="quarter" idx="12"/>
          </p:nvPr>
        </p:nvSpPr>
        <p:spPr/>
        <p:txBody>
          <a:bodyPr/>
          <a:lstStyle>
            <a:lvl1pPr>
              <a:defRPr sz="800">
                <a:solidFill>
                  <a:schemeClr val="bg1"/>
                </a:solidFill>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5096264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Slide Blue">
    <p:spTree>
      <p:nvGrpSpPr>
        <p:cNvPr id="1" name=""/>
        <p:cNvGrpSpPr/>
        <p:nvPr/>
      </p:nvGrpSpPr>
      <p:grpSpPr>
        <a:xfrm>
          <a:off x="0" y="0"/>
          <a:ext cx="0" cy="0"/>
          <a:chOff x="0" y="0"/>
          <a:chExt cx="0" cy="0"/>
        </a:xfrm>
      </p:grpSpPr>
      <p:sp>
        <p:nvSpPr>
          <p:cNvPr id="8"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253E84"/>
                </a:solidFill>
                <a:latin typeface="Antonio" charset="0"/>
                <a:ea typeface="Antonio" charset="0"/>
                <a:cs typeface="Antonio" charset="0"/>
              </a:defRPr>
            </a:lvl1pPr>
          </a:lstStyle>
          <a:p>
            <a:r>
              <a:rPr lang="en-GB"/>
              <a:t>Contents slide</a:t>
            </a:r>
            <a:endParaRPr lang="en-US"/>
          </a:p>
        </p:txBody>
      </p:sp>
      <p:sp>
        <p:nvSpPr>
          <p:cNvPr id="10" name="Content Placeholder 2"/>
          <p:cNvSpPr>
            <a:spLocks noGrp="1"/>
          </p:cNvSpPr>
          <p:nvPr>
            <p:ph idx="1"/>
          </p:nvPr>
        </p:nvSpPr>
        <p:spPr>
          <a:xfrm>
            <a:off x="1130005" y="2359400"/>
            <a:ext cx="9387840" cy="3296602"/>
          </a:xfrm>
        </p:spPr>
        <p:txBody>
          <a:bodyPr lIns="0" tIns="0" rIns="0" bIns="0"/>
          <a:lstStyle>
            <a:lvl1pPr marL="457200" indent="-457200">
              <a:buClr>
                <a:schemeClr val="accent2"/>
              </a:buClr>
              <a:buFont typeface="Wingdings" pitchFamily="2" charset="2"/>
              <a:buChar char="§"/>
              <a:defRPr b="0" i="0">
                <a:latin typeface="Work Sans" charset="0"/>
                <a:ea typeface="Work Sans" charset="0"/>
                <a:cs typeface="Work Sans" charset="0"/>
              </a:defRPr>
            </a:lvl1pPr>
            <a:lvl2pPr marL="800100" indent="-342900">
              <a:buClr>
                <a:schemeClr val="accent2"/>
              </a:buClr>
              <a:buFont typeface="Wingdings" pitchFamily="2" charset="2"/>
              <a:buChar char="§"/>
              <a:defRPr b="0" i="0">
                <a:latin typeface="Work Sans" charset="0"/>
                <a:ea typeface="Work Sans" charset="0"/>
                <a:cs typeface="Work Sans" charset="0"/>
              </a:defRPr>
            </a:lvl2pPr>
            <a:lvl3pPr marL="1257300" indent="-342900">
              <a:buClr>
                <a:schemeClr val="accent2"/>
              </a:buClr>
              <a:buFont typeface="Wingdings" pitchFamily="2" charset="2"/>
              <a:buChar char="§"/>
              <a:defRPr b="0" i="0">
                <a:latin typeface="Work Sans" charset="0"/>
                <a:ea typeface="Work Sans" charset="0"/>
                <a:cs typeface="Work Sans" charset="0"/>
              </a:defRPr>
            </a:lvl3pPr>
            <a:lvl4pPr marL="1657350" indent="-285750">
              <a:buClr>
                <a:schemeClr val="accent2"/>
              </a:buClr>
              <a:buFont typeface="Wingdings" pitchFamily="2" charset="2"/>
              <a:buChar char="§"/>
              <a:defRPr b="0" i="0">
                <a:latin typeface="Work Sans" charset="0"/>
                <a:ea typeface="Work Sans" charset="0"/>
                <a:cs typeface="Work Sans" charset="0"/>
              </a:defRPr>
            </a:lvl4pPr>
            <a:lvl5pPr marL="2114550" indent="-285750">
              <a:buClr>
                <a:schemeClr val="accent2"/>
              </a:buClr>
              <a:buFont typeface="Wingdings" pitchFamily="2" charset="2"/>
              <a:buChar char="§"/>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2" name="Rectangle 11"/>
          <p:cNvSpPr/>
          <p:nvPr userDrawn="1"/>
        </p:nvSpPr>
        <p:spPr>
          <a:xfrm>
            <a:off x="841286" y="1226854"/>
            <a:ext cx="36000" cy="5652000"/>
          </a:xfrm>
          <a:prstGeom prst="rect">
            <a:avLst/>
          </a:prstGeom>
          <a:solidFill>
            <a:srgbClr val="606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rgbClr val="2A1564"/>
                </a:solidFill>
              </a:rPr>
              <a:t> </a:t>
            </a:r>
          </a:p>
        </p:txBody>
      </p:sp>
    </p:spTree>
    <p:extLst>
      <p:ext uri="{BB962C8B-B14F-4D97-AF65-F5344CB8AC3E}">
        <p14:creationId xmlns:p14="http://schemas.microsoft.com/office/powerpoint/2010/main" val="1065528441"/>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7138041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6559314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11720" y="6389003"/>
            <a:ext cx="11936107" cy="343899"/>
          </a:xfrm>
        </p:spPr>
        <p:txBody>
          <a:bodyPr anchor="b"/>
          <a:lstStyle>
            <a:lvl1pPr algn="l">
              <a:defRPr sz="1600" b="0">
                <a:solidFill>
                  <a:schemeClr val="tx1"/>
                </a:solidFill>
              </a:defRPr>
            </a:lvl1pPr>
          </a:lstStyle>
          <a:p>
            <a:r>
              <a:rPr lang="en-US"/>
              <a:t>Click to edit master title style</a:t>
            </a:r>
            <a:endParaRPr lang="en-GB"/>
          </a:p>
        </p:txBody>
      </p:sp>
      <p:sp>
        <p:nvSpPr>
          <p:cNvPr id="3" name="Picture Placeholder 2"/>
          <p:cNvSpPr>
            <a:spLocks noGrp="1"/>
          </p:cNvSpPr>
          <p:nvPr>
            <p:ph type="pic" idx="1"/>
          </p:nvPr>
        </p:nvSpPr>
        <p:spPr>
          <a:xfrm>
            <a:off x="0" y="1"/>
            <a:ext cx="12192000" cy="6253316"/>
          </a:xfrm>
        </p:spPr>
        <p:txBody>
          <a:bodyPr/>
          <a:lstStyle>
            <a:lvl1pPr marL="0" indent="0">
              <a:buNone/>
              <a:defRPr sz="3600"/>
            </a:lvl1pPr>
            <a:lvl2pPr marL="504979" indent="0">
              <a:buNone/>
              <a:defRPr sz="3067"/>
            </a:lvl2pPr>
            <a:lvl3pPr marL="1009960" indent="0">
              <a:buNone/>
              <a:defRPr sz="2667"/>
            </a:lvl3pPr>
            <a:lvl4pPr marL="1514939" indent="0">
              <a:buNone/>
              <a:defRPr sz="2267"/>
            </a:lvl4pPr>
            <a:lvl5pPr marL="2019920" indent="0">
              <a:buNone/>
              <a:defRPr sz="2267"/>
            </a:lvl5pPr>
            <a:lvl6pPr marL="2524900" indent="0">
              <a:buNone/>
              <a:defRPr sz="2267"/>
            </a:lvl6pPr>
            <a:lvl7pPr marL="3029880" indent="0">
              <a:buNone/>
              <a:defRPr sz="2267"/>
            </a:lvl7pPr>
            <a:lvl8pPr marL="3534860" indent="0">
              <a:buNone/>
              <a:defRPr sz="2267"/>
            </a:lvl8pPr>
            <a:lvl9pPr marL="4039840" indent="0">
              <a:buNone/>
              <a:defRPr sz="2267"/>
            </a:lvl9pPr>
          </a:lstStyle>
          <a:p>
            <a:pPr lvl="0"/>
            <a:endParaRPr lang="en-GB" noProof="0"/>
          </a:p>
        </p:txBody>
      </p:sp>
    </p:spTree>
    <p:extLst>
      <p:ext uri="{BB962C8B-B14F-4D97-AF65-F5344CB8AC3E}">
        <p14:creationId xmlns:p14="http://schemas.microsoft.com/office/powerpoint/2010/main" val="1131134901"/>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5_Title Slide">
    <p:bg>
      <p:bgPr>
        <a:solidFill>
          <a:srgbClr val="2E3E80"/>
        </a:solidFill>
        <a:effectLst/>
      </p:bgPr>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BD72F49C-24B7-9246-98F5-122CFB7CDA5E}"/>
              </a:ext>
            </a:extLst>
          </p:cNvPr>
          <p:cNvSpPr>
            <a:spLocks noGrp="1"/>
          </p:cNvSpPr>
          <p:nvPr>
            <p:ph type="pic" idx="1"/>
          </p:nvPr>
        </p:nvSpPr>
        <p:spPr>
          <a:xfrm>
            <a:off x="0" y="23750"/>
            <a:ext cx="12192000" cy="6858000"/>
          </a:xfrm>
          <a:solidFill>
            <a:srgbClr val="2E3E80"/>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2" name="Title 1">
            <a:extLst>
              <a:ext uri="{FF2B5EF4-FFF2-40B4-BE49-F238E27FC236}">
                <a16:creationId xmlns:a16="http://schemas.microsoft.com/office/drawing/2014/main" id="{5E469BDF-CFDA-6744-B0B8-6E811A0E036D}"/>
              </a:ext>
            </a:extLst>
          </p:cNvPr>
          <p:cNvSpPr>
            <a:spLocks noGrp="1"/>
          </p:cNvSpPr>
          <p:nvPr>
            <p:ph type="ctrTitle" hasCustomPrompt="1"/>
          </p:nvPr>
        </p:nvSpPr>
        <p:spPr>
          <a:xfrm>
            <a:off x="-91440" y="2397760"/>
            <a:ext cx="8656320" cy="4839472"/>
          </a:xfrm>
          <a:noFill/>
          <a:ln w="38100">
            <a:noFill/>
            <a:miter lim="800000"/>
          </a:ln>
        </p:spPr>
        <p:txBody>
          <a:bodyPr lIns="0" tIns="0" rIns="0" bIns="0" anchor="b" anchorCtr="0">
            <a:noAutofit/>
          </a:bodyPr>
          <a:lstStyle>
            <a:lvl1pPr algn="l">
              <a:defRPr sz="11000" b="1" i="0" spc="-150">
                <a:solidFill>
                  <a:schemeClr val="bg1"/>
                </a:solidFill>
                <a:latin typeface="Antonio" panose="02000503000000000000" pitchFamily="2" charset="77"/>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3D06A6CF-4228-1845-85DB-671E35A2DC6F}"/>
              </a:ext>
            </a:extLst>
          </p:cNvPr>
          <p:cNvPicPr>
            <a:picLocks noChangeAspect="1"/>
          </p:cNvPicPr>
          <p:nvPr userDrawn="1"/>
        </p:nvPicPr>
        <p:blipFill>
          <a:blip r:embed="rId2"/>
          <a:srcRect/>
          <a:stretch/>
        </p:blipFill>
        <p:spPr>
          <a:xfrm>
            <a:off x="0" y="38990"/>
            <a:ext cx="12192000" cy="6858000"/>
          </a:xfrm>
          <a:prstGeom prst="rect">
            <a:avLst/>
          </a:prstGeom>
        </p:spPr>
      </p:pic>
    </p:spTree>
    <p:extLst>
      <p:ext uri="{BB962C8B-B14F-4D97-AF65-F5344CB8AC3E}">
        <p14:creationId xmlns:p14="http://schemas.microsoft.com/office/powerpoint/2010/main" val="1562459721"/>
      </p:ext>
    </p:extLst>
  </p:cSld>
  <p:clrMapOvr>
    <a:masterClrMapping/>
  </p:clrMapOvr>
  <mc:AlternateContent xmlns:mc="http://schemas.openxmlformats.org/markup-compatibility/2006" xmlns:p14="http://schemas.microsoft.com/office/powerpoint/2010/main">
    <mc:Choice Requires="p14">
      <p:transition p14:dur="250">
        <p:dissolve/>
      </p:transition>
    </mc:Choice>
    <mc:Fallback xmlns="">
      <p:transition>
        <p:dissolve/>
      </p:transition>
    </mc:Fallback>
  </mc:AlternateContent>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33D"/>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00000" y="3917373"/>
            <a:ext cx="7200000" cy="2211965"/>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00000" y="900000"/>
            <a:ext cx="7200000" cy="2880000"/>
          </a:xfrm>
        </p:spPr>
        <p:txBody>
          <a:bodyPr lIns="0" tIns="0" rIns="0" bIns="0" anchor="t" anchorCtr="0">
            <a:noAutofit/>
          </a:bodyPr>
          <a:lstStyle>
            <a:lvl1pPr>
              <a:defRPr sz="7200" b="1" i="0">
                <a:solidFill>
                  <a:srgbClr val="3ABFF0"/>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5" name="Picture 4" descr="Text&#10;&#10;Description automatically generated">
            <a:extLst>
              <a:ext uri="{FF2B5EF4-FFF2-40B4-BE49-F238E27FC236}">
                <a16:creationId xmlns:a16="http://schemas.microsoft.com/office/drawing/2014/main" id="{C2DC8176-8D96-37EE-D377-CA4355F5CEC5}"/>
              </a:ext>
            </a:extLst>
          </p:cNvPr>
          <p:cNvPicPr>
            <a:picLocks noChangeAspect="1"/>
          </p:cNvPicPr>
          <p:nvPr userDrawn="1"/>
        </p:nvPicPr>
        <p:blipFill>
          <a:blip r:embed="rId2"/>
          <a:stretch>
            <a:fillRect/>
          </a:stretch>
        </p:blipFill>
        <p:spPr>
          <a:xfrm>
            <a:off x="8629699" y="4836524"/>
            <a:ext cx="2722514" cy="1292814"/>
          </a:xfrm>
          <a:prstGeom prst="rect">
            <a:avLst/>
          </a:prstGeom>
        </p:spPr>
      </p:pic>
    </p:spTree>
    <p:extLst>
      <p:ext uri="{BB962C8B-B14F-4D97-AF65-F5344CB8AC3E}">
        <p14:creationId xmlns:p14="http://schemas.microsoft.com/office/powerpoint/2010/main" val="12724518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4500000" y="900000"/>
            <a:ext cx="6840000" cy="3960000"/>
          </a:xfrm>
        </p:spPr>
        <p:txBody>
          <a:bodyPr lIns="0" tIns="0" rIns="0" bIns="0" anchor="ctr" anchorCtr="0"/>
          <a:lstStyle>
            <a:lvl1pPr>
              <a:defRPr b="0" i="0">
                <a:solidFill>
                  <a:schemeClr val="bg1"/>
                </a:solidFill>
                <a:latin typeface="Arial" panose="020B0604020202020204" pitchFamily="34" charset="0"/>
                <a:cs typeface="Arial" panose="020B0604020202020204" pitchFamily="34" charset="0"/>
              </a:defRPr>
            </a:lvl1pPr>
            <a:lvl2pPr>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6" name="Straight Connector 5">
            <a:extLst>
              <a:ext uri="{FF2B5EF4-FFF2-40B4-BE49-F238E27FC236}">
                <a16:creationId xmlns:a16="http://schemas.microsoft.com/office/drawing/2014/main" id="{46B01A29-BF08-D906-7428-A6C7AE4FAD6A}"/>
              </a:ext>
            </a:extLst>
          </p:cNvPr>
          <p:cNvCxnSpPr/>
          <p:nvPr userDrawn="1"/>
        </p:nvCxnSpPr>
        <p:spPr>
          <a:xfrm>
            <a:off x="4140000" y="900000"/>
            <a:ext cx="0" cy="52200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204982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4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1828800"/>
            <a:ext cx="4975771" cy="4291200"/>
          </a:xfrm>
        </p:spPr>
        <p:txBody>
          <a:bodyPr lIns="0" tIns="0" rIns="0" bIns="0" anchor="t" anchorCtr="0">
            <a:noAutofit/>
          </a:bodyPr>
          <a:lstStyle>
            <a:lvl1pPr>
              <a:defRPr sz="1600" b="0"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text style</a:t>
            </a:r>
            <a:endParaRPr lang="en-US"/>
          </a:p>
        </p:txBody>
      </p:sp>
      <p:sp>
        <p:nvSpPr>
          <p:cNvPr id="3" name="Content Placeholder 2">
            <a:extLst>
              <a:ext uri="{FF2B5EF4-FFF2-40B4-BE49-F238E27FC236}">
                <a16:creationId xmlns:a16="http://schemas.microsoft.com/office/drawing/2014/main" id="{5F1E9A67-C959-A646-84B1-320BC9918A34}"/>
              </a:ext>
            </a:extLst>
          </p:cNvPr>
          <p:cNvSpPr>
            <a:spLocks noGrp="1"/>
          </p:cNvSpPr>
          <p:nvPr>
            <p:ph idx="1"/>
          </p:nvPr>
        </p:nvSpPr>
        <p:spPr>
          <a:xfrm>
            <a:off x="6306796" y="1828800"/>
            <a:ext cx="5033203" cy="3031199"/>
          </a:xfrm>
        </p:spPr>
        <p:txBody>
          <a:bodyPr lIns="0" tIns="0" rIns="0" bIns="0" anchor="t" anchorCtr="0">
            <a:normAutofit/>
          </a:bodyPr>
          <a:lstStyle>
            <a:lvl1pPr marL="0" indent="0">
              <a:buNone/>
              <a:defRPr sz="1600" b="0" i="0">
                <a:solidFill>
                  <a:schemeClr val="bg1"/>
                </a:solidFill>
                <a:latin typeface="Arial" panose="020B0604020202020204" pitchFamily="34" charset="0"/>
                <a:cs typeface="Arial" panose="020B0604020202020204" pitchFamily="34" charset="0"/>
              </a:defRPr>
            </a:lvl1pPr>
            <a:lvl2pPr marL="457200" indent="0">
              <a:buNone/>
              <a:defRPr b="0" i="0">
                <a:solidFill>
                  <a:schemeClr val="bg1"/>
                </a:solidFill>
                <a:latin typeface="Arial" panose="020B0604020202020204" pitchFamily="34" charset="0"/>
                <a:cs typeface="Arial" panose="020B0604020202020204" pitchFamily="34" charset="0"/>
              </a:defRPr>
            </a:lvl2pPr>
            <a:lvl3pPr>
              <a:defRPr b="0" i="0">
                <a:solidFill>
                  <a:schemeClr val="bg1"/>
                </a:solidFill>
                <a:latin typeface="Arial" panose="020B0604020202020204" pitchFamily="34" charset="0"/>
                <a:cs typeface="Arial" panose="020B0604020202020204" pitchFamily="34" charset="0"/>
              </a:defRPr>
            </a:lvl3pPr>
            <a:lvl4pPr>
              <a:defRPr b="0" i="0">
                <a:solidFill>
                  <a:schemeClr val="bg1"/>
                </a:solidFill>
                <a:latin typeface="Arial" panose="020B0604020202020204" pitchFamily="34" charset="0"/>
                <a:cs typeface="Arial" panose="020B0604020202020204" pitchFamily="34" charset="0"/>
              </a:defRPr>
            </a:lvl4pPr>
            <a:lvl5pPr>
              <a:defRPr b="0" i="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p:txBody>
      </p:sp>
      <p:cxnSp>
        <p:nvCxnSpPr>
          <p:cNvPr id="6" name="Straight Connector 5">
            <a:extLst>
              <a:ext uri="{FF2B5EF4-FFF2-40B4-BE49-F238E27FC236}">
                <a16:creationId xmlns:a16="http://schemas.microsoft.com/office/drawing/2014/main" id="{46B01A29-BF08-D906-7428-A6C7AE4FAD6A}"/>
              </a:ext>
            </a:extLst>
          </p:cNvPr>
          <p:cNvCxnSpPr>
            <a:cxnSpLocks/>
          </p:cNvCxnSpPr>
          <p:nvPr userDrawn="1"/>
        </p:nvCxnSpPr>
        <p:spPr>
          <a:xfrm>
            <a:off x="6091290" y="1828800"/>
            <a:ext cx="0" cy="42912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Text&#10;&#10;Description automatically generated">
            <a:extLst>
              <a:ext uri="{FF2B5EF4-FFF2-40B4-BE49-F238E27FC236}">
                <a16:creationId xmlns:a16="http://schemas.microsoft.com/office/drawing/2014/main" id="{FBA3BB12-2B32-1A90-D396-991B8C508081}"/>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8" name="Title 1">
            <a:extLst>
              <a:ext uri="{FF2B5EF4-FFF2-40B4-BE49-F238E27FC236}">
                <a16:creationId xmlns:a16="http://schemas.microsoft.com/office/drawing/2014/main" id="{5ACA57DD-67C0-040E-7B34-0CF0561FBFC9}"/>
              </a:ext>
            </a:extLst>
          </p:cNvPr>
          <p:cNvSpPr txBox="1">
            <a:spLocks/>
          </p:cNvSpPr>
          <p:nvPr userDrawn="1"/>
        </p:nvSpPr>
        <p:spPr>
          <a:xfrm>
            <a:off x="899999" y="900000"/>
            <a:ext cx="10452213" cy="7644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Tree>
    <p:extLst>
      <p:ext uri="{BB962C8B-B14F-4D97-AF65-F5344CB8AC3E}">
        <p14:creationId xmlns:p14="http://schemas.microsoft.com/office/powerpoint/2010/main" val="25299048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7F12B20B-963E-10CC-61DE-B0AD32C9EA86}"/>
              </a:ext>
            </a:extLst>
          </p:cNvPr>
          <p:cNvSpPr>
            <a:spLocks noGrp="1"/>
          </p:cNvSpPr>
          <p:nvPr>
            <p:ph type="title"/>
          </p:nvPr>
        </p:nvSpPr>
        <p:spPr>
          <a:xfrm>
            <a:off x="900000" y="900000"/>
            <a:ext cx="2880000" cy="5220000"/>
          </a:xfrm>
        </p:spPr>
        <p:txBody>
          <a:bodyPr lIns="0" tIns="0" rIns="0" bIns="0" anchor="t" anchorCtr="0">
            <a:noAutofit/>
          </a:bodyPr>
          <a:lstStyle>
            <a:lvl1pPr>
              <a:defRPr sz="3200" b="1" i="0">
                <a:solidFill>
                  <a:srgbClr val="00033D"/>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sp>
        <p:nvSpPr>
          <p:cNvPr id="11" name="Content Placeholder 2">
            <a:extLst>
              <a:ext uri="{FF2B5EF4-FFF2-40B4-BE49-F238E27FC236}">
                <a16:creationId xmlns:a16="http://schemas.microsoft.com/office/drawing/2014/main" id="{9A9B3C45-E3BA-6728-6D5D-EF21C0206ABE}"/>
              </a:ext>
            </a:extLst>
          </p:cNvPr>
          <p:cNvSpPr>
            <a:spLocks noGrp="1"/>
          </p:cNvSpPr>
          <p:nvPr>
            <p:ph idx="1"/>
          </p:nvPr>
        </p:nvSpPr>
        <p:spPr>
          <a:xfrm>
            <a:off x="4500000" y="900000"/>
            <a:ext cx="6840000" cy="3960000"/>
          </a:xfrm>
        </p:spPr>
        <p:txBody>
          <a:bodyPr lIns="0" tIns="0" rIns="0" bIns="0" anchor="ctr" anchorCtr="0"/>
          <a:lstStyle>
            <a:lvl1pPr>
              <a:defRPr b="0" i="0">
                <a:solidFill>
                  <a:srgbClr val="00033D"/>
                </a:solidFill>
                <a:latin typeface="Arial" panose="020B0604020202020204" pitchFamily="34" charset="0"/>
                <a:cs typeface="Arial" panose="020B0604020202020204" pitchFamily="34" charset="0"/>
              </a:defRPr>
            </a:lvl1pPr>
            <a:lvl2pPr>
              <a:defRPr b="0" i="0">
                <a:solidFill>
                  <a:srgbClr val="00033D"/>
                </a:solidFill>
                <a:latin typeface="Arial" panose="020B0604020202020204" pitchFamily="34" charset="0"/>
                <a:cs typeface="Arial" panose="020B0604020202020204" pitchFamily="34" charset="0"/>
              </a:defRPr>
            </a:lvl2pPr>
            <a:lvl3pPr>
              <a:defRPr b="0" i="0">
                <a:solidFill>
                  <a:srgbClr val="00033D"/>
                </a:solidFill>
                <a:latin typeface="Arial" panose="020B0604020202020204" pitchFamily="34" charset="0"/>
                <a:cs typeface="Arial" panose="020B0604020202020204" pitchFamily="34" charset="0"/>
              </a:defRPr>
            </a:lvl3pPr>
            <a:lvl4pPr>
              <a:defRPr b="0" i="0">
                <a:solidFill>
                  <a:srgbClr val="00033D"/>
                </a:solidFill>
                <a:latin typeface="Arial" panose="020B0604020202020204" pitchFamily="34" charset="0"/>
                <a:cs typeface="Arial" panose="020B0604020202020204" pitchFamily="34" charset="0"/>
              </a:defRPr>
            </a:lvl4pPr>
            <a:lvl5pPr>
              <a:defRPr b="0" i="0">
                <a:solidFill>
                  <a:srgbClr val="00033D"/>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12" name="Straight Connector 11">
            <a:extLst>
              <a:ext uri="{FF2B5EF4-FFF2-40B4-BE49-F238E27FC236}">
                <a16:creationId xmlns:a16="http://schemas.microsoft.com/office/drawing/2014/main" id="{AE5C60F1-9BE4-7720-7107-94042A38D06A}"/>
              </a:ext>
            </a:extLst>
          </p:cNvPr>
          <p:cNvCxnSpPr/>
          <p:nvPr userDrawn="1"/>
        </p:nvCxnSpPr>
        <p:spPr>
          <a:xfrm>
            <a:off x="4140000" y="900000"/>
            <a:ext cx="0" cy="5220000"/>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FB2C35F-BFA2-72D5-EA95-5A2B9D5F1BFC}"/>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12024344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1875157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3" name="Picture 2">
            <a:extLst>
              <a:ext uri="{FF2B5EF4-FFF2-40B4-BE49-F238E27FC236}">
                <a16:creationId xmlns:a16="http://schemas.microsoft.com/office/drawing/2014/main" id="{95F4CB79-C54D-E854-0EAD-36095D6A0856}"/>
              </a:ext>
            </a:extLst>
          </p:cNvPr>
          <p:cNvPicPr>
            <a:picLocks noChangeAspect="1"/>
          </p:cNvPicPr>
          <p:nvPr userDrawn="1"/>
        </p:nvPicPr>
        <p:blipFill>
          <a:blip r:embed="rId2"/>
          <a:srcRect/>
          <a:stretch/>
        </p:blipFill>
        <p:spPr>
          <a:xfrm>
            <a:off x="9291701" y="5150883"/>
            <a:ext cx="2060511" cy="978455"/>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rgbClr val="3ABFF0">
            <a:alpha val="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911225" y="908050"/>
            <a:ext cx="10440988" cy="3960813"/>
          </a:xfrm>
        </p:spPr>
        <p:txBody>
          <a:bodyPr lIns="0" tIns="0" rIns="0" bIns="0" numCol="2" spcCol="540000" anchor="t" anchorCtr="0">
            <a:noAutofit/>
          </a:bodyPr>
          <a:lstStyle>
            <a:lvl1pPr>
              <a:defRPr sz="2400" b="0" i="0">
                <a:solidFill>
                  <a:srgbClr val="01033C"/>
                </a:solidFill>
                <a:latin typeface="Arial" panose="020B0604020202020204" pitchFamily="34" charset="0"/>
                <a:ea typeface="Cooper Hewitt Bold" pitchFamily="2" charset="77"/>
                <a:cs typeface="Arial" panose="020B0604020202020204" pitchFamily="34" charset="0"/>
              </a:defRPr>
            </a:lvl1pPr>
          </a:lstStyle>
          <a:p>
            <a:r>
              <a:rPr lang="en-GB" sz="2400" b="0">
                <a:latin typeface="Public Sans" pitchFamily="2" charset="77"/>
              </a:rPr>
              <a:t>Lorem ipsum </a:t>
            </a:r>
            <a:r>
              <a:rPr lang="en-GB" sz="2400" b="0" err="1">
                <a:latin typeface="Public Sans" pitchFamily="2" charset="77"/>
              </a:rPr>
              <a:t>dolor</a:t>
            </a:r>
            <a:r>
              <a:rPr lang="en-GB" sz="2400" b="0">
                <a:latin typeface="Public Sans" pitchFamily="2" charset="77"/>
              </a:rPr>
              <a:t> sit </a:t>
            </a:r>
            <a:r>
              <a:rPr lang="en-GB" sz="2400" b="0" err="1">
                <a:latin typeface="Public Sans" pitchFamily="2" charset="77"/>
              </a:rPr>
              <a:t>amet</a:t>
            </a:r>
            <a:r>
              <a:rPr lang="en-GB" sz="2400" b="0">
                <a:latin typeface="Public Sans" pitchFamily="2" charset="77"/>
              </a:rPr>
              <a:t>, </a:t>
            </a:r>
            <a:r>
              <a:rPr lang="en-GB" sz="2400" b="0" err="1">
                <a:latin typeface="Public Sans" pitchFamily="2" charset="77"/>
              </a:rPr>
              <a:t>consectetur</a:t>
            </a:r>
            <a:r>
              <a:rPr lang="en-GB" sz="2400" b="0">
                <a:latin typeface="Public Sans" pitchFamily="2" charset="77"/>
              </a:rPr>
              <a:t> </a:t>
            </a:r>
            <a:r>
              <a:rPr lang="en-GB" sz="2400" b="0" err="1">
                <a:latin typeface="Public Sans" pitchFamily="2" charset="77"/>
              </a:rPr>
              <a:t>adipiscing</a:t>
            </a:r>
            <a:r>
              <a:rPr lang="en-GB" sz="2400" b="0">
                <a:latin typeface="Public Sans" pitchFamily="2" charset="77"/>
              </a:rPr>
              <a:t> </a:t>
            </a:r>
            <a:r>
              <a:rPr lang="en-GB" sz="2400" b="0" err="1">
                <a:latin typeface="Public Sans" pitchFamily="2" charset="77"/>
              </a:rPr>
              <a:t>elit</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a </a:t>
            </a:r>
            <a:r>
              <a:rPr lang="en-GB" sz="2400" b="0" err="1">
                <a:latin typeface="Public Sans" pitchFamily="2" charset="77"/>
              </a:rPr>
              <a:t>dolor</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placerat</a:t>
            </a:r>
            <a:r>
              <a:rPr lang="en-GB" sz="2400" b="0">
                <a:latin typeface="Public Sans" pitchFamily="2" charset="77"/>
              </a:rPr>
              <a:t> </a:t>
            </a:r>
            <a:r>
              <a:rPr lang="en-GB" sz="2400" b="0" err="1">
                <a:latin typeface="Public Sans" pitchFamily="2" charset="77"/>
              </a:rPr>
              <a:t>leo</a:t>
            </a:r>
            <a:r>
              <a:rPr lang="en-GB" sz="2400" b="0">
                <a:latin typeface="Public Sans" pitchFamily="2" charset="77"/>
              </a:rPr>
              <a:t> </a:t>
            </a:r>
            <a:r>
              <a:rPr lang="en-GB" sz="2400" b="0" err="1">
                <a:latin typeface="Public Sans" pitchFamily="2" charset="77"/>
              </a:rPr>
              <a:t>quis</a:t>
            </a:r>
            <a:r>
              <a:rPr lang="en-GB" sz="2400" b="0">
                <a:latin typeface="Public Sans" pitchFamily="2" charset="77"/>
              </a:rPr>
              <a:t>, </a:t>
            </a:r>
            <a:r>
              <a:rPr lang="en-GB" sz="2400" b="0" err="1">
                <a:latin typeface="Public Sans" pitchFamily="2" charset="77"/>
              </a:rPr>
              <a:t>interdum</a:t>
            </a:r>
            <a:r>
              <a:rPr lang="en-GB" sz="2400" b="0">
                <a:latin typeface="Public Sans" pitchFamily="2" charset="77"/>
              </a:rPr>
              <a:t> </a:t>
            </a:r>
            <a:r>
              <a:rPr lang="en-GB" sz="2400" b="0" err="1">
                <a:latin typeface="Public Sans" pitchFamily="2" charset="77"/>
              </a:rPr>
              <a:t>erat</a:t>
            </a:r>
            <a:r>
              <a:rPr lang="en-GB" sz="2400" b="0">
                <a:latin typeface="Public Sans" pitchFamily="2" charset="77"/>
              </a:rPr>
              <a:t>. Vestibulum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pretium</a:t>
            </a:r>
            <a:r>
              <a:rPr lang="en-GB" sz="2400" b="0">
                <a:latin typeface="Public Sans" pitchFamily="2" charset="77"/>
              </a:rPr>
              <a: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Nullam</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turpis</a:t>
            </a:r>
            <a:r>
              <a:rPr lang="en-GB" sz="2400" b="0">
                <a:latin typeface="Public Sans" pitchFamily="2" charset="77"/>
              </a:rPr>
              <a:t> id </a:t>
            </a:r>
            <a:r>
              <a:rPr lang="en-GB" sz="2400" b="0" err="1">
                <a:latin typeface="Public Sans" pitchFamily="2" charset="77"/>
              </a:rPr>
              <a:t>pellentesque</a:t>
            </a:r>
            <a:r>
              <a:rPr lang="en-GB" sz="2400" b="0">
                <a:latin typeface="Public Sans" pitchFamily="2" charset="77"/>
              </a:rPr>
              <a:t> </a:t>
            </a:r>
            <a:r>
              <a:rPr lang="en-GB" sz="2400" b="0" err="1">
                <a:latin typeface="Public Sans" pitchFamily="2" charset="77"/>
              </a:rPr>
              <a:t>sagittis</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mi </a:t>
            </a:r>
            <a:r>
              <a:rPr lang="en-GB" sz="2400" b="0" err="1">
                <a:latin typeface="Public Sans" pitchFamily="2" charset="77"/>
              </a:rPr>
              <a:t>euismod</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 </a:t>
            </a:r>
            <a:r>
              <a:rPr lang="en-GB" sz="2400" b="0" err="1">
                <a:latin typeface="Public Sans" pitchFamily="2" charset="77"/>
              </a:rPr>
              <a:t>elementum</a:t>
            </a:r>
            <a:r>
              <a:rPr lang="en-GB" sz="2400" b="0">
                <a:latin typeface="Public Sans" pitchFamily="2" charset="77"/>
              </a:rPr>
              <a:t> ex eros non </a:t>
            </a:r>
            <a:r>
              <a:rPr lang="en-GB" sz="2400" b="0" err="1">
                <a:latin typeface="Public Sans" pitchFamily="2" charset="77"/>
              </a:rPr>
              <a:t>felis</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pharetra, </a:t>
            </a:r>
            <a:r>
              <a:rPr lang="en-GB" sz="2400" b="0" err="1">
                <a:latin typeface="Public Sans" pitchFamily="2" charset="77"/>
              </a:rPr>
              <a:t>sapien</a:t>
            </a:r>
            <a:r>
              <a:rPr lang="en-GB" sz="2400" b="0">
                <a:latin typeface="Public Sans" pitchFamily="2" charset="77"/>
              </a:rPr>
              <a:t> id </a:t>
            </a:r>
            <a:r>
              <a:rPr lang="en-GB" sz="2400" b="0" err="1">
                <a:latin typeface="Public Sans" pitchFamily="2" charset="77"/>
              </a:rPr>
              <a:t>sollicitudin</a:t>
            </a:r>
            <a:r>
              <a:rPr lang="en-GB" sz="2400" b="0">
                <a:latin typeface="Public Sans" pitchFamily="2" charset="77"/>
              </a:rPr>
              <a:t> pulvinar, ex magna </a:t>
            </a:r>
            <a:r>
              <a:rPr lang="en-GB" sz="2400" b="0" err="1">
                <a:latin typeface="Public Sans" pitchFamily="2" charset="77"/>
              </a:rPr>
              <a:t>iaculis</a:t>
            </a:r>
            <a:r>
              <a:rPr lang="en-GB" sz="2400" b="0">
                <a:latin typeface="Public Sans" pitchFamily="2" charset="77"/>
              </a:rPr>
              <a:t> magna, </a:t>
            </a:r>
            <a:r>
              <a:rPr lang="en-GB" sz="2400" b="0" err="1">
                <a:latin typeface="Public Sans" pitchFamily="2" charset="77"/>
              </a:rPr>
              <a:t>ut</a:t>
            </a:r>
            <a:r>
              <a:rPr lang="en-GB" sz="2400" b="0">
                <a:latin typeface="Public Sans" pitchFamily="2" charset="77"/>
              </a:rPr>
              <a:t>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augue</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eget</a:t>
            </a:r>
            <a:r>
              <a:rPr lang="en-GB" sz="2400" b="0">
                <a:latin typeface="Public Sans" pitchFamily="2" charset="77"/>
              </a:rPr>
              <a:t> </a:t>
            </a:r>
            <a:r>
              <a:rPr lang="en-GB" sz="2400" b="0" err="1">
                <a:latin typeface="Public Sans" pitchFamily="2" charset="77"/>
              </a:rPr>
              <a:t>velit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varius</a:t>
            </a:r>
            <a:r>
              <a:rPr lang="en-GB" sz="2400" b="0">
                <a:latin typeface="Public Sans" pitchFamily="2" charset="77"/>
              </a:rPr>
              <a:t> </a:t>
            </a:r>
            <a:r>
              <a:rPr lang="en-GB" sz="2400" b="0" err="1">
                <a:latin typeface="Public Sans" pitchFamily="2" charset="77"/>
              </a:rPr>
              <a:t>natoque</a:t>
            </a:r>
            <a:r>
              <a:rPr lang="en-GB" sz="2400" b="0">
                <a:latin typeface="Public Sans" pitchFamily="2" charset="77"/>
              </a:rPr>
              <a:t> </a:t>
            </a:r>
            <a:r>
              <a:rPr lang="en-GB" sz="2400" b="0" err="1">
                <a:latin typeface="Public Sans" pitchFamily="2" charset="77"/>
              </a:rPr>
              <a:t>penatibus</a:t>
            </a:r>
            <a:r>
              <a:rPr lang="en-GB" sz="2400" b="0">
                <a:latin typeface="Public Sans" pitchFamily="2" charset="77"/>
              </a:rPr>
              <a:t> et </a:t>
            </a:r>
            <a:r>
              <a:rPr lang="en-GB" sz="2400" b="0" err="1">
                <a:latin typeface="Public Sans" pitchFamily="2" charset="77"/>
              </a:rPr>
              <a:t>magnis</a:t>
            </a:r>
            <a:r>
              <a:rPr lang="en-GB" sz="2400" b="0">
                <a:latin typeface="Public Sans" pitchFamily="2" charset="77"/>
              </a:rPr>
              <a:t> dis parturient </a:t>
            </a:r>
            <a:r>
              <a:rPr lang="en-GB" sz="2400" b="0" err="1">
                <a:latin typeface="Public Sans" pitchFamily="2" charset="77"/>
              </a:rPr>
              <a:t>montes</a:t>
            </a:r>
            <a:r>
              <a:rPr lang="en-GB" sz="2400" b="0">
                <a:latin typeface="Public Sans" pitchFamily="2" charset="77"/>
              </a:rPr>
              <a:t>, </a:t>
            </a:r>
            <a:r>
              <a:rPr lang="en-GB" sz="2400" b="0" err="1">
                <a:latin typeface="Public Sans" pitchFamily="2" charset="77"/>
              </a:rPr>
              <a:t>nascetur</a:t>
            </a:r>
            <a:r>
              <a:rPr lang="en-GB" sz="2400" b="0">
                <a:latin typeface="Public Sans" pitchFamily="2" charset="77"/>
              </a:rPr>
              <a:t> </a:t>
            </a:r>
            <a:r>
              <a:rPr lang="en-GB" sz="2400" b="0" err="1">
                <a:latin typeface="Public Sans" pitchFamily="2" charset="77"/>
              </a:rPr>
              <a:t>ridiculus</a:t>
            </a:r>
            <a:r>
              <a:rPr lang="en-GB" sz="2400" b="0">
                <a:latin typeface="Public Sans" pitchFamily="2" charset="77"/>
              </a:rPr>
              <a:t> mus. </a:t>
            </a:r>
            <a:r>
              <a:rPr lang="en-GB" sz="2400" b="0" err="1">
                <a:latin typeface="Public Sans" pitchFamily="2" charset="77"/>
              </a:rPr>
              <a:t>Sed</a:t>
            </a:r>
            <a:r>
              <a:rPr lang="en-GB" sz="2400" b="0">
                <a:latin typeface="Public Sans" pitchFamily="2" charset="77"/>
              </a:rPr>
              <a:t> et </a:t>
            </a:r>
            <a:r>
              <a:rPr lang="en-GB" sz="2400" b="0" err="1">
                <a:latin typeface="Public Sans" pitchFamily="2" charset="77"/>
              </a:rPr>
              <a:t>purus</a:t>
            </a:r>
            <a:r>
              <a:rPr lang="en-GB" sz="2400" b="0">
                <a:latin typeface="Public Sans" pitchFamily="2" charset="77"/>
              </a:rPr>
              <a:t> </a:t>
            </a:r>
            <a:r>
              <a:rPr lang="en-GB" sz="2400" b="0" err="1">
                <a:latin typeface="Public Sans" pitchFamily="2" charset="77"/>
              </a:rPr>
              <a:t>iaculis</a:t>
            </a:r>
            <a:r>
              <a:rPr lang="en-GB" sz="2400" b="0">
                <a:latin typeface="Public Sans" pitchFamily="2" charset="77"/>
              </a:rPr>
              <a:t>, </a:t>
            </a:r>
            <a:r>
              <a:rPr lang="en-GB" sz="2400" b="0" err="1">
                <a:latin typeface="Public Sans" pitchFamily="2" charset="77"/>
              </a:rPr>
              <a:t>ultricies</a:t>
            </a:r>
            <a:r>
              <a:rPr lang="en-GB" sz="2400" b="0">
                <a:latin typeface="Public Sans" pitchFamily="2" charset="77"/>
              </a:rPr>
              <a:t> </a:t>
            </a:r>
            <a:r>
              <a:rPr lang="en-GB" sz="2400" b="0" err="1">
                <a:latin typeface="Public Sans" pitchFamily="2" charset="77"/>
              </a:rPr>
              <a:t>sem</a:t>
            </a:r>
            <a:r>
              <a:rPr lang="en-GB" sz="2400" b="0">
                <a:latin typeface="Public Sans" pitchFamily="2" charset="77"/>
              </a:rPr>
              <a:t> at, </a:t>
            </a:r>
            <a:r>
              <a:rPr lang="en-GB" sz="2400" b="0" err="1">
                <a:latin typeface="Public Sans" pitchFamily="2" charset="77"/>
              </a:rPr>
              <a:t>tempor</a:t>
            </a:r>
            <a:r>
              <a:rPr lang="en-GB" sz="2400" b="0">
                <a:latin typeface="Public Sans" pitchFamily="2" charset="77"/>
              </a:rPr>
              <a:t> </a:t>
            </a:r>
            <a:r>
              <a:rPr lang="en-GB" sz="2400" b="0" err="1">
                <a:latin typeface="Public Sans" pitchFamily="2" charset="77"/>
              </a:rPr>
              <a:t>nulla</a:t>
            </a:r>
            <a:r>
              <a:rPr lang="en-GB" sz="2400" b="0">
                <a:latin typeface="Public Sans" pitchFamily="2" charset="77"/>
              </a:rPr>
              <a:t>. Maecenas </a:t>
            </a:r>
            <a:r>
              <a:rPr lang="en-GB" sz="2400" b="0" err="1">
                <a:latin typeface="Public Sans" pitchFamily="2" charset="77"/>
              </a:rPr>
              <a:t>volutpat</a:t>
            </a:r>
            <a:r>
              <a:rPr lang="en-GB" sz="2400" b="0">
                <a:latin typeface="Public Sans" pitchFamily="2" charset="77"/>
              </a:rPr>
              <a:t> </a:t>
            </a:r>
            <a:r>
              <a:rPr lang="en-GB" sz="2400" b="0" err="1">
                <a:latin typeface="Public Sans" pitchFamily="2" charset="77"/>
              </a:rPr>
              <a:t>est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nec</a:t>
            </a:r>
            <a:r>
              <a:rPr lang="en-GB" sz="2400" b="0">
                <a:latin typeface="Public Sans" pitchFamily="2" charset="77"/>
              </a:rPr>
              <a:t> </a:t>
            </a:r>
            <a:r>
              <a:rPr lang="en-GB" sz="2400" b="0" err="1">
                <a:latin typeface="Public Sans" pitchFamily="2" charset="77"/>
              </a:rPr>
              <a:t>ullamcorper</a:t>
            </a:r>
            <a:r>
              <a:rPr lang="en-GB" sz="2400" b="0">
                <a:latin typeface="Public Sans" pitchFamily="2" charset="77"/>
              </a:rPr>
              <a:t> </a:t>
            </a:r>
            <a:r>
              <a:rPr lang="en-GB" sz="2400" b="0" err="1">
                <a:latin typeface="Public Sans" pitchFamily="2" charset="77"/>
              </a:rPr>
              <a:t>tortor</a:t>
            </a:r>
            <a:r>
              <a:rPr lang="en-GB" sz="2400" b="0">
                <a:latin typeface="Public Sans" pitchFamily="2" charset="77"/>
              </a:rPr>
              <a:t> </a:t>
            </a:r>
            <a:r>
              <a:rPr lang="en-GB" sz="2400" b="0" err="1">
                <a:latin typeface="Public Sans" pitchFamily="2" charset="77"/>
              </a:rPr>
              <a:t>dapibus</a:t>
            </a:r>
            <a:r>
              <a:rPr lang="en-GB" sz="2400" b="0">
                <a:latin typeface="Public Sans" pitchFamily="2" charset="77"/>
              </a:rPr>
              <a:t> </a:t>
            </a:r>
            <a:r>
              <a:rPr lang="en-GB" sz="2400" b="0" err="1">
                <a:latin typeface="Public Sans" pitchFamily="2" charset="77"/>
              </a:rPr>
              <a:t>sodales</a:t>
            </a:r>
            <a:r>
              <a:rPr lang="en-GB" sz="2400" b="0">
                <a:latin typeface="Public Sans" pitchFamily="2" charset="77"/>
              </a:rPr>
              <a:t>. Donec </a:t>
            </a:r>
            <a:r>
              <a:rPr lang="en-GB" sz="2400" b="0" err="1">
                <a:latin typeface="Public Sans" pitchFamily="2" charset="77"/>
              </a:rPr>
              <a:t>imperdiet</a:t>
            </a:r>
            <a:r>
              <a:rPr lang="en-GB" sz="2400" b="0">
                <a:latin typeface="Public Sans" pitchFamily="2" charset="77"/>
              </a:rPr>
              <a:t> </a:t>
            </a:r>
            <a:r>
              <a:rPr lang="en-GB" sz="2400" b="0" err="1">
                <a:latin typeface="Public Sans" pitchFamily="2" charset="77"/>
              </a:rPr>
              <a:t>feugiat</a:t>
            </a:r>
            <a:r>
              <a:rPr lang="en-GB" sz="2400" b="0">
                <a:latin typeface="Public Sans" pitchFamily="2" charset="77"/>
              </a:rPr>
              <a:t> </a:t>
            </a:r>
            <a:r>
              <a:rPr lang="en-GB" sz="2400" b="0" err="1">
                <a:latin typeface="Public Sans" pitchFamily="2" charset="77"/>
              </a:rPr>
              <a:t>orci</a:t>
            </a:r>
            <a:r>
              <a:rPr lang="en-GB" sz="2400" b="0">
                <a:latin typeface="Public Sans" pitchFamily="2" charset="77"/>
              </a:rPr>
              <a:t> </a:t>
            </a:r>
            <a:r>
              <a:rPr lang="en-GB" sz="2400" b="0" err="1">
                <a:latin typeface="Public Sans" pitchFamily="2" charset="77"/>
              </a:rPr>
              <a:t>mollis</a:t>
            </a:r>
            <a:r>
              <a:rPr lang="en-GB" sz="2400" b="0">
                <a:latin typeface="Public Sans" pitchFamily="2" charset="77"/>
              </a:rPr>
              <a:t> </a:t>
            </a:r>
            <a:r>
              <a:rPr lang="en-GB" sz="2400" b="0" err="1">
                <a:latin typeface="Public Sans" pitchFamily="2" charset="77"/>
              </a:rPr>
              <a:t>imperdiet</a:t>
            </a:r>
            <a:r>
              <a:rPr lang="en-GB" sz="2400" b="0">
                <a:latin typeface="Public Sans" pitchFamily="2" charset="77"/>
              </a:rPr>
              <a:t>. </a:t>
            </a:r>
            <a:br>
              <a:rPr lang="en-GB" sz="2400" b="0">
                <a:latin typeface="Public Sans" pitchFamily="2" charset="77"/>
              </a:rPr>
            </a:br>
            <a:br>
              <a:rPr lang="en-GB" sz="2400" b="0">
                <a:latin typeface="Public Sans" pitchFamily="2" charset="77"/>
              </a:rPr>
            </a:br>
            <a:r>
              <a:rPr lang="en-GB" sz="2400" b="0" err="1">
                <a:latin typeface="Public Sans" pitchFamily="2" charset="77"/>
              </a:rPr>
              <a:t>Sed</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a:t>
            </a:r>
            <a:r>
              <a:rPr lang="en-GB" sz="2400" b="0" err="1">
                <a:latin typeface="Public Sans" pitchFamily="2" charset="77"/>
              </a:rPr>
              <a:t>pellentesque</a:t>
            </a:r>
            <a:r>
              <a:rPr lang="en-GB" sz="2400" b="0">
                <a:latin typeface="Public Sans" pitchFamily="2" charset="77"/>
              </a:rPr>
              <a:t> ipsum non </a:t>
            </a:r>
            <a:r>
              <a:rPr lang="en-GB" sz="2400" b="0" err="1">
                <a:latin typeface="Public Sans" pitchFamily="2" charset="77"/>
              </a:rPr>
              <a:t>hendrerit</a:t>
            </a:r>
            <a:r>
              <a:rPr lang="en-GB" sz="2400" b="0">
                <a:latin typeface="Public Sans" pitchFamily="2" charset="77"/>
              </a:rPr>
              <a:t>. </a:t>
            </a:r>
            <a:r>
              <a:rPr lang="en-GB" sz="2400" b="0" err="1">
                <a:latin typeface="Public Sans" pitchFamily="2" charset="77"/>
              </a:rPr>
              <a:t>Quisque</a:t>
            </a:r>
            <a:r>
              <a:rPr lang="en-GB" sz="2400" b="0">
                <a:latin typeface="Public Sans" pitchFamily="2" charset="77"/>
              </a:rPr>
              <a:t> </a:t>
            </a:r>
            <a:r>
              <a:rPr lang="en-GB" sz="2400" b="0" err="1">
                <a:latin typeface="Public Sans" pitchFamily="2" charset="77"/>
              </a:rPr>
              <a:t>commodo</a:t>
            </a:r>
            <a:r>
              <a:rPr lang="en-GB" sz="2400" b="0">
                <a:latin typeface="Public Sans" pitchFamily="2" charset="77"/>
              </a:rPr>
              <a:t> ligula pharetra </a:t>
            </a:r>
            <a:r>
              <a:rPr lang="en-GB" sz="2400" b="0" err="1">
                <a:latin typeface="Public Sans" pitchFamily="2" charset="77"/>
              </a:rPr>
              <a:t>hendrerit</a:t>
            </a:r>
            <a:r>
              <a:rPr lang="en-GB" sz="2400" b="0">
                <a:latin typeface="Public Sans" pitchFamily="2" charset="77"/>
              </a:rPr>
              <a:t>.</a:t>
            </a:r>
            <a:endParaRPr lang="en-US"/>
          </a:p>
        </p:txBody>
      </p:sp>
      <p:pic>
        <p:nvPicPr>
          <p:cNvPr id="5" name="Picture 4">
            <a:extLst>
              <a:ext uri="{FF2B5EF4-FFF2-40B4-BE49-F238E27FC236}">
                <a16:creationId xmlns:a16="http://schemas.microsoft.com/office/drawing/2014/main" id="{78E25894-D2BD-1F03-574D-74BEC225F97C}"/>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34179280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2_Section Header">
    <p:bg>
      <p:bgPr>
        <a:solidFill>
          <a:srgbClr val="01033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3F51D-6C08-2046-BB3B-D7A455B763EC}"/>
              </a:ext>
            </a:extLst>
          </p:cNvPr>
          <p:cNvSpPr>
            <a:spLocks noGrp="1"/>
          </p:cNvSpPr>
          <p:nvPr>
            <p:ph type="title" hasCustomPrompt="1"/>
          </p:nvPr>
        </p:nvSpPr>
        <p:spPr>
          <a:xfrm>
            <a:off x="911225" y="908050"/>
            <a:ext cx="10440988" cy="2520950"/>
          </a:xfrm>
        </p:spPr>
        <p:txBody>
          <a:bodyPr lIns="0" tIns="0" rIns="0" bIns="0" anchor="t" anchorCtr="0">
            <a:noAutofit/>
          </a:bodyPr>
          <a:lstStyle>
            <a:lvl1pPr>
              <a:defRPr sz="7200" b="1" i="0">
                <a:solidFill>
                  <a:srgbClr val="3ADDC2"/>
                </a:solidFill>
                <a:latin typeface="Arial" panose="020B0604020202020204" pitchFamily="34" charset="0"/>
                <a:ea typeface="COOPERHEWITT-SEMIBOLD" pitchFamily="2" charset="77"/>
              </a:defRPr>
            </a:lvl1pPr>
          </a:lstStyle>
          <a:p>
            <a:r>
              <a:rPr lang="en-GB"/>
              <a:t>Click to edit </a:t>
            </a:r>
            <a:br>
              <a:rPr lang="en-GB"/>
            </a:br>
            <a:r>
              <a:rPr lang="en-GB"/>
              <a:t>Master title style</a:t>
            </a:r>
            <a:endParaRPr lang="en-US"/>
          </a:p>
        </p:txBody>
      </p:sp>
      <p:sp>
        <p:nvSpPr>
          <p:cNvPr id="3" name="Text Placeholder 2">
            <a:extLst>
              <a:ext uri="{FF2B5EF4-FFF2-40B4-BE49-F238E27FC236}">
                <a16:creationId xmlns:a16="http://schemas.microsoft.com/office/drawing/2014/main" id="{1F824145-B88B-434D-B2B3-E97CA1B662BC}"/>
              </a:ext>
            </a:extLst>
          </p:cNvPr>
          <p:cNvSpPr>
            <a:spLocks noGrp="1"/>
          </p:cNvSpPr>
          <p:nvPr>
            <p:ph type="body" idx="1"/>
          </p:nvPr>
        </p:nvSpPr>
        <p:spPr>
          <a:xfrm>
            <a:off x="911225" y="3429000"/>
            <a:ext cx="6932295" cy="2700338"/>
          </a:xfrm>
        </p:spPr>
        <p:txBody>
          <a:bodyPr lIns="0" tIns="0" rIns="0" bIns="0">
            <a:noAutofit/>
          </a:bodyPr>
          <a:lstStyle>
            <a:lvl1pPr marL="0" indent="0">
              <a:buNone/>
              <a:defRPr sz="24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pic>
        <p:nvPicPr>
          <p:cNvPr id="4" name="Picture 3" descr="Text&#10;&#10;Description automatically generated">
            <a:extLst>
              <a:ext uri="{FF2B5EF4-FFF2-40B4-BE49-F238E27FC236}">
                <a16:creationId xmlns:a16="http://schemas.microsoft.com/office/drawing/2014/main" id="{4BF95545-73BE-BFF0-728E-65EE3D71481A}"/>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0138049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1" spc="-150">
              <a:solidFill>
                <a:schemeClr val="bg1"/>
              </a:solidFill>
              <a:latin typeface="COOPERHEWITT-MEDIUM" pitchFamily="2" charset="77"/>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rgbClr val="005EB8"/>
            </a:gs>
            <a:gs pos="50000">
              <a:srgbClr val="257FA0"/>
            </a:gs>
            <a:gs pos="100000">
              <a:srgbClr val="228575"/>
            </a:gs>
          </a:gsLst>
          <a:lin ang="0" scaled="0"/>
        </a:gra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CB6ECC8-5DEA-CD46-AF07-8E5024222FE4}"/>
              </a:ext>
            </a:extLst>
          </p:cNvPr>
          <p:cNvSpPr>
            <a:spLocks noGrp="1"/>
          </p:cNvSpPr>
          <p:nvPr>
            <p:ph type="subTitle" idx="1"/>
          </p:nvPr>
        </p:nvSpPr>
        <p:spPr>
          <a:xfrm>
            <a:off x="911225" y="3624944"/>
            <a:ext cx="10440988" cy="1243920"/>
          </a:xfrm>
        </p:spPr>
        <p:txBody>
          <a:bodyPr lIns="0" tIns="0" rIns="0" bIns="0">
            <a:noAutofit/>
          </a:bodyPr>
          <a:lstStyle>
            <a:lvl1pPr marL="0" indent="0" algn="l">
              <a:buNone/>
              <a:defRPr sz="24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7" name="Title 1">
            <a:extLst>
              <a:ext uri="{FF2B5EF4-FFF2-40B4-BE49-F238E27FC236}">
                <a16:creationId xmlns:a16="http://schemas.microsoft.com/office/drawing/2014/main" id="{BC875982-234A-974C-BD06-26BB9BE2CDC9}"/>
              </a:ext>
            </a:extLst>
          </p:cNvPr>
          <p:cNvSpPr txBox="1">
            <a:spLocks/>
          </p:cNvSpPr>
          <p:nvPr userDrawn="1"/>
        </p:nvSpPr>
        <p:spPr>
          <a:xfrm>
            <a:off x="-863282" y="3771900"/>
            <a:ext cx="11371262" cy="2971800"/>
          </a:xfrm>
          <a:prstGeom prst="rect">
            <a:avLst/>
          </a:prstGeom>
        </p:spPr>
        <p:txBody>
          <a:bodyPr vert="horz" wrap="none" lIns="0" tIns="0" rIns="0" bIns="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7200" b="0" i="0" spc="-150">
              <a:solidFill>
                <a:schemeClr val="bg1"/>
              </a:solidFill>
              <a:latin typeface="Arial" panose="020B0604020202020204" pitchFamily="34" charset="0"/>
              <a:ea typeface="COOPERHEWITT-MEDIUM" pitchFamily="2" charset="77"/>
            </a:endParaRPr>
          </a:p>
        </p:txBody>
      </p:sp>
      <p:sp>
        <p:nvSpPr>
          <p:cNvPr id="4" name="Title 1">
            <a:extLst>
              <a:ext uri="{FF2B5EF4-FFF2-40B4-BE49-F238E27FC236}">
                <a16:creationId xmlns:a16="http://schemas.microsoft.com/office/drawing/2014/main" id="{34627351-E0E3-1AA6-B6DB-82246D291895}"/>
              </a:ext>
            </a:extLst>
          </p:cNvPr>
          <p:cNvSpPr>
            <a:spLocks noGrp="1"/>
          </p:cNvSpPr>
          <p:nvPr>
            <p:ph type="title"/>
          </p:nvPr>
        </p:nvSpPr>
        <p:spPr>
          <a:xfrm>
            <a:off x="911225" y="908050"/>
            <a:ext cx="10440988" cy="2520950"/>
          </a:xfrm>
        </p:spPr>
        <p:txBody>
          <a:bodyPr lIns="0" tIns="0" rIns="0" bIns="0" anchor="t" anchorCtr="0">
            <a:noAutofit/>
          </a:bodyPr>
          <a:lstStyle>
            <a:lvl1pPr>
              <a:defRPr sz="72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a:t>Click to edit Master title style</a:t>
            </a:r>
            <a:endParaRPr lang="en-US"/>
          </a:p>
        </p:txBody>
      </p:sp>
      <p:pic>
        <p:nvPicPr>
          <p:cNvPr id="2" name="Picture 1" descr="Text&#10;&#10;Description automatically generated">
            <a:extLst>
              <a:ext uri="{FF2B5EF4-FFF2-40B4-BE49-F238E27FC236}">
                <a16:creationId xmlns:a16="http://schemas.microsoft.com/office/drawing/2014/main" id="{22B7F53C-3CB3-C0EE-7A6B-E22CC7EB3177}"/>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13388155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3ABFF0">
            <a:alpha val="10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rgbClr val="005EB8"/>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latin typeface="Arial" panose="020B0604020202020204" pitchFamily="34" charset="0"/>
                <a:cs typeface="Arial" panose="020B0604020202020204" pitchFamily="34" charset="0"/>
              </a:defRPr>
            </a:lvl1pPr>
            <a:lvl2pPr>
              <a:defRPr sz="1400">
                <a:latin typeface="Arial" panose="020B0604020202020204" pitchFamily="34" charset="0"/>
                <a:cs typeface="Arial" panose="020B0604020202020204" pitchFamily="34" charset="0"/>
              </a:defRPr>
            </a:lvl2pPr>
            <a:lvl3pPr>
              <a:defRPr sz="1200">
                <a:latin typeface="Arial" panose="020B0604020202020204" pitchFamily="34" charset="0"/>
                <a:cs typeface="Arial" panose="020B0604020202020204" pitchFamily="34" charset="0"/>
              </a:defRPr>
            </a:lvl3pPr>
            <a:lvl4pPr>
              <a:defRPr sz="1100">
                <a:latin typeface="Arial" panose="020B0604020202020204" pitchFamily="34" charset="0"/>
                <a:cs typeface="Arial" panose="020B0604020202020204" pitchFamily="34" charset="0"/>
              </a:defRPr>
            </a:lvl4pPr>
            <a:lvl5pPr>
              <a:defRPr sz="1100">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rgbClr val="01033C"/>
                </a:solidFill>
                <a:latin typeface="Arial" panose="020B0604020202020204" pitchFamily="34" charset="0"/>
                <a:cs typeface="Arial" panose="020B0604020202020204" pitchFamily="34" charset="0"/>
              </a:defRPr>
            </a:lvl1pPr>
            <a:lvl2pPr>
              <a:defRPr sz="1400">
                <a:solidFill>
                  <a:srgbClr val="01033C"/>
                </a:solidFill>
                <a:latin typeface="Arial" panose="020B0604020202020204" pitchFamily="34" charset="0"/>
                <a:cs typeface="Arial" panose="020B0604020202020204" pitchFamily="34" charset="0"/>
              </a:defRPr>
            </a:lvl2pPr>
            <a:lvl3pPr>
              <a:defRPr sz="1200">
                <a:solidFill>
                  <a:srgbClr val="01033C"/>
                </a:solidFill>
                <a:latin typeface="Arial" panose="020B0604020202020204" pitchFamily="34" charset="0"/>
                <a:cs typeface="Arial" panose="020B0604020202020204" pitchFamily="34" charset="0"/>
              </a:defRPr>
            </a:lvl3pPr>
            <a:lvl4pPr>
              <a:defRPr sz="1100">
                <a:solidFill>
                  <a:srgbClr val="01033C"/>
                </a:solidFill>
                <a:latin typeface="Arial" panose="020B0604020202020204" pitchFamily="34" charset="0"/>
                <a:cs typeface="Arial" panose="020B0604020202020204" pitchFamily="34" charset="0"/>
              </a:defRPr>
            </a:lvl4pPr>
            <a:lvl5pPr>
              <a:defRPr sz="1100">
                <a:solidFill>
                  <a:srgbClr val="0103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C61D122B-3A08-A23B-851E-BAE0987B524A}"/>
              </a:ext>
            </a:extLst>
          </p:cNvPr>
          <p:cNvPicPr>
            <a:picLocks noChangeAspect="1"/>
          </p:cNvPicPr>
          <p:nvPr userDrawn="1"/>
        </p:nvPicPr>
        <p:blipFill>
          <a:blip r:embed="rId2"/>
          <a:srcRect/>
          <a:stretch/>
        </p:blipFill>
        <p:spPr>
          <a:xfrm>
            <a:off x="9291701" y="5150883"/>
            <a:ext cx="2060511" cy="978455"/>
          </a:xfrm>
          <a:prstGeom prst="rect">
            <a:avLst/>
          </a:prstGeom>
        </p:spPr>
      </p:pic>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BF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46623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1_Two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91406-F73D-9C42-9AAD-4619073907B0}"/>
              </a:ext>
            </a:extLst>
          </p:cNvPr>
          <p:cNvSpPr>
            <a:spLocks noGrp="1"/>
          </p:cNvSpPr>
          <p:nvPr>
            <p:ph type="title"/>
          </p:nvPr>
        </p:nvSpPr>
        <p:spPr>
          <a:xfrm>
            <a:off x="911225" y="908050"/>
            <a:ext cx="10440988" cy="917575"/>
          </a:xfrm>
        </p:spPr>
        <p:txBody>
          <a:bodyPr lIns="0" tIns="0" rIns="0" bIns="0" anchor="t" anchorCtr="0">
            <a:noAutofit/>
          </a:bodyPr>
          <a:lstStyle>
            <a:lvl1pPr>
              <a:defRPr sz="4400" b="1" i="0">
                <a:solidFill>
                  <a:schemeClr val="bg1"/>
                </a:solidFill>
                <a:latin typeface="Arial" panose="020B0604020202020204" pitchFamily="34" charset="0"/>
                <a:ea typeface="COOPERHEWITT-SEMIBOLD" pitchFamily="2" charset="77"/>
              </a:defRPr>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0F204BA-AAD4-4145-9060-4B23AC6E7CD3}"/>
              </a:ext>
            </a:extLst>
          </p:cNvPr>
          <p:cNvSpPr>
            <a:spLocks noGrp="1"/>
          </p:cNvSpPr>
          <p:nvPr>
            <p:ph sz="half" idx="1"/>
          </p:nvPr>
        </p:nvSpPr>
        <p:spPr>
          <a:xfrm>
            <a:off x="911224" y="1825624"/>
            <a:ext cx="4951881" cy="4303713"/>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08FE7EF-380A-8B4F-8044-D711670A7E64}"/>
              </a:ext>
            </a:extLst>
          </p:cNvPr>
          <p:cNvSpPr>
            <a:spLocks noGrp="1"/>
          </p:cNvSpPr>
          <p:nvPr>
            <p:ph sz="half" idx="2"/>
          </p:nvPr>
        </p:nvSpPr>
        <p:spPr>
          <a:xfrm>
            <a:off x="6328880" y="1825625"/>
            <a:ext cx="5023333" cy="3043238"/>
          </a:xfrm>
        </p:spPr>
        <p:txBody>
          <a:bodyPr lIns="0" tIns="0" rIns="0" bIns="0">
            <a:noAutofit/>
          </a:bodyPr>
          <a:lstStyle>
            <a:lvl1pPr>
              <a:defRPr sz="1600">
                <a:solidFill>
                  <a:schemeClr val="bg1"/>
                </a:solidFill>
                <a:latin typeface="Arial" panose="020B0604020202020204" pitchFamily="34" charset="0"/>
                <a:cs typeface="Arial" panose="020B0604020202020204" pitchFamily="34" charset="0"/>
              </a:defRPr>
            </a:lvl1pPr>
            <a:lvl2pPr>
              <a:defRPr sz="1400">
                <a:solidFill>
                  <a:schemeClr val="bg1"/>
                </a:solidFill>
                <a:latin typeface="Arial" panose="020B0604020202020204" pitchFamily="34" charset="0"/>
                <a:cs typeface="Arial" panose="020B0604020202020204" pitchFamily="34" charset="0"/>
              </a:defRPr>
            </a:lvl2pPr>
            <a:lvl3pPr>
              <a:defRPr sz="1200">
                <a:solidFill>
                  <a:schemeClr val="bg1"/>
                </a:solidFill>
                <a:latin typeface="Arial" panose="020B0604020202020204" pitchFamily="34" charset="0"/>
                <a:cs typeface="Arial" panose="020B0604020202020204" pitchFamily="34" charset="0"/>
              </a:defRPr>
            </a:lvl3pPr>
            <a:lvl4pPr>
              <a:defRPr sz="1100">
                <a:solidFill>
                  <a:schemeClr val="bg1"/>
                </a:solidFill>
                <a:latin typeface="Arial" panose="020B0604020202020204" pitchFamily="34" charset="0"/>
                <a:cs typeface="Arial" panose="020B0604020202020204" pitchFamily="34" charset="0"/>
              </a:defRPr>
            </a:lvl4pPr>
            <a:lvl5pPr>
              <a:defRPr sz="1100">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7" name="Straight Connector 6">
            <a:extLst>
              <a:ext uri="{FF2B5EF4-FFF2-40B4-BE49-F238E27FC236}">
                <a16:creationId xmlns:a16="http://schemas.microsoft.com/office/drawing/2014/main" id="{0BA927DC-D0BD-0D3C-27FA-13DF6E25A658}"/>
              </a:ext>
            </a:extLst>
          </p:cNvPr>
          <p:cNvCxnSpPr>
            <a:cxnSpLocks/>
          </p:cNvCxnSpPr>
          <p:nvPr userDrawn="1"/>
        </p:nvCxnSpPr>
        <p:spPr>
          <a:xfrm>
            <a:off x="6096000" y="1825624"/>
            <a:ext cx="0" cy="4303714"/>
          </a:xfrm>
          <a:prstGeom prst="line">
            <a:avLst/>
          </a:prstGeom>
          <a:ln w="25400">
            <a:solidFill>
              <a:srgbClr val="3ADDC2"/>
            </a:solidFill>
          </a:ln>
        </p:spPr>
        <p:style>
          <a:lnRef idx="1">
            <a:schemeClr val="accent1"/>
          </a:lnRef>
          <a:fillRef idx="0">
            <a:schemeClr val="accent1"/>
          </a:fillRef>
          <a:effectRef idx="0">
            <a:schemeClr val="accent1"/>
          </a:effectRef>
          <a:fontRef idx="minor">
            <a:schemeClr val="tx1"/>
          </a:fontRef>
        </p:style>
      </p:cxnSp>
      <p:pic>
        <p:nvPicPr>
          <p:cNvPr id="6" name="Picture 5" descr="Text&#10;&#10;Description automatically generated">
            <a:extLst>
              <a:ext uri="{FF2B5EF4-FFF2-40B4-BE49-F238E27FC236}">
                <a16:creationId xmlns:a16="http://schemas.microsoft.com/office/drawing/2014/main" id="{2FC7EEE5-949B-AE09-F45D-42B2DE68216E}"/>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5593272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376C476-66F4-4E43-8EDD-B851C1303002}"/>
              </a:ext>
            </a:extLst>
          </p:cNvPr>
          <p:cNvPicPr>
            <a:picLocks noChangeAspect="1"/>
          </p:cNvPicPr>
          <p:nvPr userDrawn="1"/>
        </p:nvPicPr>
        <p:blipFill>
          <a:blip r:embed="rId2"/>
          <a:srcRect/>
          <a:stretch/>
        </p:blipFill>
        <p:spPr>
          <a:xfrm>
            <a:off x="9656990" y="5829888"/>
            <a:ext cx="2344508" cy="846628"/>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0"/>
              <a:t>Click to edit Master title style</a:t>
            </a:r>
            <a:endParaRPr lang="en-US" sz="1800" b="0"/>
          </a:p>
        </p:txBody>
      </p:sp>
    </p:spTree>
    <p:extLst>
      <p:ext uri="{BB962C8B-B14F-4D97-AF65-F5344CB8AC3E}">
        <p14:creationId xmlns:p14="http://schemas.microsoft.com/office/powerpoint/2010/main" val="8731942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2ED4283-0761-71CA-3CD5-32F9C1480F0E}"/>
              </a:ext>
            </a:extLst>
          </p:cNvPr>
          <p:cNvPicPr>
            <a:picLocks noChangeAspect="1"/>
          </p:cNvPicPr>
          <p:nvPr userDrawn="1"/>
        </p:nvPicPr>
        <p:blipFill>
          <a:blip r:embed="rId2"/>
          <a:srcRect/>
          <a:stretch/>
        </p:blipFill>
        <p:spPr>
          <a:xfrm>
            <a:off x="9147824" y="4978400"/>
            <a:ext cx="2385467" cy="1344387"/>
          </a:xfrm>
          <a:prstGeom prst="rect">
            <a:avLst/>
          </a:prstGeom>
        </p:spPr>
      </p:pic>
    </p:spTree>
    <p:extLst>
      <p:ext uri="{BB962C8B-B14F-4D97-AF65-F5344CB8AC3E}">
        <p14:creationId xmlns:p14="http://schemas.microsoft.com/office/powerpoint/2010/main" val="23201971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1502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26EE03E-696D-3443-9957-6DAF39F22432}"/>
              </a:ext>
            </a:extLst>
          </p:cNvPr>
          <p:cNvSpPr>
            <a:spLocks noGrp="1"/>
          </p:cNvSpPr>
          <p:nvPr>
            <p:ph idx="1"/>
          </p:nvPr>
        </p:nvSpPr>
        <p:spPr>
          <a:xfrm>
            <a:off x="0" y="0"/>
            <a:ext cx="12191999" cy="6858000"/>
          </a:xfrm>
          <a:solidFill>
            <a:srgbClr val="00033D"/>
          </a:solidFill>
        </p:spPr>
        <p:txBody>
          <a:bodyPr lIns="0" tIns="0" rIns="0" bIns="0" numCol="2" spcCol="180000" anchor="t" anchorCtr="0">
            <a:noAutofit/>
          </a:bodyPr>
          <a:lstStyle>
            <a:lvl1pPr>
              <a:defRPr sz="2000">
                <a:latin typeface="Public Sans" pitchFamily="2" charset="77"/>
              </a:defRPr>
            </a:lvl1pPr>
            <a:lvl2pPr>
              <a:defRPr sz="1800">
                <a:latin typeface="Public Sans" pitchFamily="2" charset="77"/>
              </a:defRPr>
            </a:lvl2pPr>
            <a:lvl3pPr>
              <a:defRPr sz="1600">
                <a:latin typeface="Public Sans" pitchFamily="2" charset="77"/>
              </a:defRPr>
            </a:lvl3pPr>
            <a:lvl4pPr>
              <a:defRPr sz="1400">
                <a:latin typeface="Public Sans" pitchFamily="2" charset="77"/>
              </a:defRPr>
            </a:lvl4pPr>
            <a:lvl5pPr>
              <a:defRPr sz="1400">
                <a:latin typeface="Public Sans" pitchFamily="2" charset="77"/>
              </a:defRPr>
            </a:lvl5pPr>
            <a:lvl6pPr>
              <a:defRPr sz="2000"/>
            </a:lvl6pPr>
            <a:lvl7pPr>
              <a:defRPr sz="2000"/>
            </a:lvl7pPr>
            <a:lvl8pPr>
              <a:defRPr sz="2000"/>
            </a:lvl8pPr>
            <a:lvl9pPr>
              <a:defRPr sz="2000"/>
            </a:lvl9pPr>
          </a:lstStyle>
          <a:p>
            <a:pPr lvl="0"/>
            <a:endParaRPr lang="en-US"/>
          </a:p>
        </p:txBody>
      </p:sp>
      <p:sp>
        <p:nvSpPr>
          <p:cNvPr id="2" name="Title 1">
            <a:extLst>
              <a:ext uri="{FF2B5EF4-FFF2-40B4-BE49-F238E27FC236}">
                <a16:creationId xmlns:a16="http://schemas.microsoft.com/office/drawing/2014/main" id="{C21B97EE-BFE7-B948-BC5D-BFFF20C991B0}"/>
              </a:ext>
            </a:extLst>
          </p:cNvPr>
          <p:cNvSpPr>
            <a:spLocks noGrp="1"/>
          </p:cNvSpPr>
          <p:nvPr>
            <p:ph type="title"/>
          </p:nvPr>
        </p:nvSpPr>
        <p:spPr>
          <a:xfrm>
            <a:off x="900000" y="900000"/>
            <a:ext cx="5040000" cy="1426640"/>
          </a:xfrm>
          <a:noFill/>
        </p:spPr>
        <p:txBody>
          <a:bodyPr lIns="0" tIns="0" rIns="0" bIns="0" anchor="t" anchorCtr="0">
            <a:noAutofit/>
          </a:bodyPr>
          <a:lstStyle>
            <a:lvl1pPr>
              <a:defRPr sz="3200" b="1" i="0">
                <a:solidFill>
                  <a:schemeClr val="bg1"/>
                </a:solidFill>
              </a:defRPr>
            </a:lvl1pPr>
          </a:lstStyle>
          <a:p>
            <a:r>
              <a:rPr lang="en-GB"/>
              <a:t>Click to edit Master title style</a:t>
            </a:r>
            <a:endParaRPr lang="en-US"/>
          </a:p>
        </p:txBody>
      </p:sp>
      <p:pic>
        <p:nvPicPr>
          <p:cNvPr id="4" name="Picture 3" descr="Text&#10;&#10;Description automatically generated">
            <a:extLst>
              <a:ext uri="{FF2B5EF4-FFF2-40B4-BE49-F238E27FC236}">
                <a16:creationId xmlns:a16="http://schemas.microsoft.com/office/drawing/2014/main" id="{A1963DE1-625D-50BD-C623-BDD09CC3FA99}"/>
              </a:ext>
            </a:extLst>
          </p:cNvPr>
          <p:cNvPicPr>
            <a:picLocks noChangeAspect="1"/>
          </p:cNvPicPr>
          <p:nvPr userDrawn="1"/>
        </p:nvPicPr>
        <p:blipFill>
          <a:blip r:embed="rId2"/>
          <a:stretch>
            <a:fillRect/>
          </a:stretch>
        </p:blipFill>
        <p:spPr>
          <a:xfrm>
            <a:off x="9291701" y="5150883"/>
            <a:ext cx="2060512" cy="978455"/>
          </a:xfrm>
          <a:prstGeom prst="rect">
            <a:avLst/>
          </a:prstGeom>
        </p:spPr>
      </p:pic>
      <p:sp>
        <p:nvSpPr>
          <p:cNvPr id="5" name="Title 1">
            <a:extLst>
              <a:ext uri="{FF2B5EF4-FFF2-40B4-BE49-F238E27FC236}">
                <a16:creationId xmlns:a16="http://schemas.microsoft.com/office/drawing/2014/main" id="{6BAFF1B2-BA4A-F8F7-AA07-26A80C85F81D}"/>
              </a:ext>
            </a:extLst>
          </p:cNvPr>
          <p:cNvSpPr txBox="1">
            <a:spLocks/>
          </p:cNvSpPr>
          <p:nvPr userDrawn="1"/>
        </p:nvSpPr>
        <p:spPr>
          <a:xfrm>
            <a:off x="900000" y="2722880"/>
            <a:ext cx="5040000" cy="3406458"/>
          </a:xfrm>
          <a:prstGeom prst="rect">
            <a:avLst/>
          </a:prstGeom>
          <a:noFill/>
        </p:spPr>
        <p:txBody>
          <a:bodyPr vert="horz" lIns="0" tIns="0" rIns="0" bIns="0" rtlCol="0" anchor="t" anchorCtr="0">
            <a:noAutofit/>
          </a:bodyPr>
          <a:lstStyle>
            <a:lvl1pPr algn="l" defTabSz="914400" rtl="0" eaLnBrk="1" latinLnBrk="0" hangingPunct="1">
              <a:lnSpc>
                <a:spcPct val="90000"/>
              </a:lnSpc>
              <a:spcBef>
                <a:spcPct val="0"/>
              </a:spcBef>
              <a:buNone/>
              <a:defRPr sz="3200" b="1" i="0" kern="1200">
                <a:solidFill>
                  <a:schemeClr val="bg1"/>
                </a:solidFill>
                <a:latin typeface="Arial" panose="020B0604020202020204" pitchFamily="34" charset="0"/>
                <a:ea typeface="COOPERHEWITT-SEMIBOLD" pitchFamily="2" charset="77"/>
                <a:cs typeface="Arial" panose="020B0604020202020204" pitchFamily="34" charset="0"/>
              </a:defRPr>
            </a:lvl1pPr>
          </a:lstStyle>
          <a:p>
            <a:r>
              <a:rPr lang="en-GB" sz="1800" b="1" i="0"/>
              <a:t>Click to edit Master title style</a:t>
            </a:r>
            <a:endParaRPr lang="en-US" sz="1800" b="1" i="0"/>
          </a:p>
        </p:txBody>
      </p:sp>
    </p:spTree>
    <p:extLst>
      <p:ext uri="{BB962C8B-B14F-4D97-AF65-F5344CB8AC3E}">
        <p14:creationId xmlns:p14="http://schemas.microsoft.com/office/powerpoint/2010/main" val="8731942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5_Title and Content">
    <p:bg>
      <p:bgPr>
        <a:solidFill>
          <a:srgbClr val="005EB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B863F-99DE-624F-BD48-19D96C91704E}"/>
              </a:ext>
            </a:extLst>
          </p:cNvPr>
          <p:cNvSpPr>
            <a:spLocks noGrp="1"/>
          </p:cNvSpPr>
          <p:nvPr>
            <p:ph type="title" hasCustomPrompt="1"/>
          </p:nvPr>
        </p:nvSpPr>
        <p:spPr>
          <a:xfrm>
            <a:off x="899999" y="900000"/>
            <a:ext cx="10440000" cy="3968863"/>
          </a:xfrm>
        </p:spPr>
        <p:txBody>
          <a:bodyPr lIns="0" tIns="0" rIns="0" bIns="0" anchor="t" anchorCtr="0">
            <a:noAutofit/>
          </a:bodyPr>
          <a:lstStyle>
            <a:lvl1pPr>
              <a:defRPr sz="5400" b="1" i="0">
                <a:solidFill>
                  <a:schemeClr val="bg1"/>
                </a:solidFill>
                <a:latin typeface="Arial" panose="020B0604020202020204" pitchFamily="34" charset="0"/>
                <a:ea typeface="Cooper Hewitt Bold" pitchFamily="2" charset="77"/>
                <a:cs typeface="Arial" panose="020B0604020202020204" pitchFamily="34" charset="0"/>
              </a:defRPr>
            </a:lvl1pPr>
          </a:lstStyle>
          <a:p>
            <a:r>
              <a:rPr lang="en-GB" sz="5400">
                <a:latin typeface="COOPERHEWITT-SEMIBOLD" pitchFamily="2" charset="77"/>
                <a:ea typeface="COOPERHEWITT-SEMIBOLD" pitchFamily="2" charset="77"/>
              </a:rPr>
              <a:t>Lorem ipsum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sit </a:t>
            </a:r>
            <a:r>
              <a:rPr lang="en-GB" sz="5400" err="1">
                <a:latin typeface="COOPERHEWITT-SEMIBOLD" pitchFamily="2" charset="77"/>
                <a:ea typeface="COOPERHEWITT-SEMIBOLD" pitchFamily="2" charset="77"/>
              </a:rPr>
              <a:t>amet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consectetur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adipiscing</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elit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Nulla</a:t>
            </a:r>
            <a:r>
              <a:rPr lang="en-GB" sz="5400">
                <a:latin typeface="COOPERHEWITT-SEMIBOLD" pitchFamily="2" charset="77"/>
                <a:ea typeface="COOPERHEWITT-SEMIBOLD" pitchFamily="2" charset="77"/>
              </a:rPr>
              <a:t> a </a:t>
            </a:r>
            <a:r>
              <a:rPr lang="en-GB" sz="5400" err="1">
                <a:latin typeface="COOPERHEWITT-SEMIBOLD" pitchFamily="2" charset="77"/>
                <a:ea typeface="COOPERHEWITT-SEMIBOLD" pitchFamily="2" charset="77"/>
              </a:rPr>
              <a:t>dolor</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feugiat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placerat</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leo</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quis</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interdum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erat</a:t>
            </a:r>
            <a:r>
              <a:rPr lang="en-GB" sz="5400">
                <a:latin typeface="COOPERHEWITT-SEMIBOLD" pitchFamily="2" charset="77"/>
                <a:ea typeface="COOPERHEWITT-SEMIBOLD" pitchFamily="2" charset="77"/>
              </a:rPr>
              <a:t>. Vestibulum </a:t>
            </a:r>
            <a:r>
              <a:rPr lang="en-GB" sz="5400" err="1">
                <a:latin typeface="COOPERHEWITT-SEMIBOLD" pitchFamily="2" charset="77"/>
                <a:ea typeface="COOPERHEWITT-SEMIBOLD" pitchFamily="2" charset="77"/>
              </a:rPr>
              <a:t>nec</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pretium</a:t>
            </a:r>
            <a:r>
              <a:rPr lang="en-GB" sz="5400">
                <a:latin typeface="COOPERHEWITT-SEMIBOLD" pitchFamily="2" charset="77"/>
                <a:ea typeface="COOPERHEWITT-SEMIBOLD" pitchFamily="2" charset="77"/>
              </a:rPr>
              <a:t> </a:t>
            </a:r>
            <a:r>
              <a:rPr lang="en-GB" sz="5400" err="1">
                <a:latin typeface="COOPERHEWITT-SEMIBOLD" pitchFamily="2" charset="77"/>
                <a:ea typeface="COOPERHEWITT-SEMIBOLD" pitchFamily="2" charset="77"/>
              </a:rPr>
              <a:t>purus</a:t>
            </a:r>
            <a:r>
              <a:rPr lang="en-GB" sz="5400">
                <a:latin typeface="COOPERHEWITT-SEMIBOLD" pitchFamily="2" charset="77"/>
                <a:ea typeface="COOPERHEWITT-SEMIBOLD" pitchFamily="2" charset="77"/>
              </a:rPr>
              <a:t>. </a:t>
            </a:r>
            <a:endParaRPr lang="en-US"/>
          </a:p>
        </p:txBody>
      </p:sp>
      <p:pic>
        <p:nvPicPr>
          <p:cNvPr id="4" name="Picture 3" descr="Text&#10;&#10;Description automatically generated">
            <a:extLst>
              <a:ext uri="{FF2B5EF4-FFF2-40B4-BE49-F238E27FC236}">
                <a16:creationId xmlns:a16="http://schemas.microsoft.com/office/drawing/2014/main" id="{619B5656-5BB3-A3CF-66D7-5811977AB09D}"/>
              </a:ext>
            </a:extLst>
          </p:cNvPr>
          <p:cNvPicPr>
            <a:picLocks noChangeAspect="1"/>
          </p:cNvPicPr>
          <p:nvPr userDrawn="1"/>
        </p:nvPicPr>
        <p:blipFill>
          <a:blip r:embed="rId2"/>
          <a:stretch>
            <a:fillRect/>
          </a:stretch>
        </p:blipFill>
        <p:spPr>
          <a:xfrm>
            <a:off x="9291701" y="5150883"/>
            <a:ext cx="2060512" cy="978455"/>
          </a:xfrm>
          <a:prstGeom prst="rect">
            <a:avLst/>
          </a:prstGeom>
        </p:spPr>
      </p:pic>
    </p:spTree>
    <p:extLst>
      <p:ext uri="{BB962C8B-B14F-4D97-AF65-F5344CB8AC3E}">
        <p14:creationId xmlns:p14="http://schemas.microsoft.com/office/powerpoint/2010/main" val="27290272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099584"/>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2_Content with Caption">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0" y="0"/>
            <a:ext cx="4232275" cy="6858000"/>
          </a:xfrm>
        </p:spPr>
        <p:txBody>
          <a:bodyPr/>
          <a:lstStyle/>
          <a:p>
            <a:r>
              <a:rPr lang="en-US"/>
              <a:t>Click icon to add picture</a:t>
            </a:r>
            <a:endParaRPr lang="en-US" dirty="0"/>
          </a:p>
        </p:txBody>
      </p:sp>
      <p:sp>
        <p:nvSpPr>
          <p:cNvPr id="2" name="Title 1"/>
          <p:cNvSpPr>
            <a:spLocks noGrp="1"/>
          </p:cNvSpPr>
          <p:nvPr>
            <p:ph type="title"/>
          </p:nvPr>
        </p:nvSpPr>
        <p:spPr>
          <a:xfrm>
            <a:off x="4900927" y="709565"/>
            <a:ext cx="6650991" cy="699407"/>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632857"/>
            <a:ext cx="6650991" cy="4205188"/>
          </a:xfrm>
        </p:spPr>
        <p:txBody>
          <a:bodyPr anchor="t">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10/19/2024</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42590276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Contents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1130005" y="1226854"/>
            <a:ext cx="7220712" cy="739353"/>
          </a:xfrm>
        </p:spPr>
        <p:txBody>
          <a:bodyPr lIns="0" tIns="0" rIns="0" bIns="0" anchor="t" anchorCtr="0"/>
          <a:lstStyle>
            <a:lvl1pPr>
              <a:defRPr b="1" i="0">
                <a:solidFill>
                  <a:srgbClr val="606EB2"/>
                </a:solidFill>
                <a:latin typeface="Antonio" charset="0"/>
                <a:ea typeface="Antonio" charset="0"/>
                <a:cs typeface="Antonio" charset="0"/>
              </a:defRPr>
            </a:lvl1pPr>
          </a:lstStyle>
          <a:p>
            <a:r>
              <a:rPr lang="en-GB" dirty="0"/>
              <a:t>Contents slide</a:t>
            </a:r>
            <a:endParaRPr lang="en-US" dirty="0"/>
          </a:p>
        </p:txBody>
      </p:sp>
      <p:sp>
        <p:nvSpPr>
          <p:cNvPr id="11" name="Content Placeholder 2"/>
          <p:cNvSpPr>
            <a:spLocks noGrp="1"/>
          </p:cNvSpPr>
          <p:nvPr>
            <p:ph idx="1"/>
          </p:nvPr>
        </p:nvSpPr>
        <p:spPr>
          <a:xfrm>
            <a:off x="1130005" y="2359400"/>
            <a:ext cx="9387840" cy="3296602"/>
          </a:xfrm>
        </p:spPr>
        <p:txBody>
          <a:bodyPr lIns="0" tIns="0" rIns="0" bIns="0"/>
          <a:lstStyle>
            <a:lvl1pPr marL="0" indent="0">
              <a:buClr>
                <a:srgbClr val="00B388"/>
              </a:buClr>
              <a:buNone/>
              <a:defRPr b="0" i="0">
                <a:latin typeface="Work Sans" charset="0"/>
                <a:ea typeface="Work Sans" charset="0"/>
                <a:cs typeface="Work Sans" charset="0"/>
              </a:defRPr>
            </a:lvl1pPr>
            <a:lvl2pPr marL="457200" indent="0">
              <a:buClr>
                <a:srgbClr val="00B388"/>
              </a:buClr>
              <a:buNone/>
              <a:defRPr b="0" i="0">
                <a:latin typeface="Work Sans" charset="0"/>
                <a:ea typeface="Work Sans" charset="0"/>
                <a:cs typeface="Work Sans" charset="0"/>
              </a:defRPr>
            </a:lvl2pPr>
            <a:lvl3pPr marL="914400" indent="0">
              <a:buClr>
                <a:srgbClr val="00B388"/>
              </a:buClr>
              <a:buNone/>
              <a:defRPr b="0" i="0">
                <a:latin typeface="Work Sans" charset="0"/>
                <a:ea typeface="Work Sans" charset="0"/>
                <a:cs typeface="Work Sans" charset="0"/>
              </a:defRPr>
            </a:lvl3pPr>
            <a:lvl4pPr marL="1371600" indent="0">
              <a:buClr>
                <a:srgbClr val="00B388"/>
              </a:buClr>
              <a:buNone/>
              <a:defRPr b="0" i="0">
                <a:latin typeface="Work Sans" charset="0"/>
                <a:ea typeface="Work Sans" charset="0"/>
                <a:cs typeface="Work Sans" charset="0"/>
              </a:defRPr>
            </a:lvl4pPr>
            <a:lvl5pPr marL="1828800" indent="0">
              <a:buClr>
                <a:srgbClr val="00B388"/>
              </a:buClr>
              <a:buNone/>
              <a:defRPr b="0" i="0">
                <a:latin typeface="Work Sans" charset="0"/>
                <a:ea typeface="Work Sans" charset="0"/>
                <a:cs typeface="Work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887" y="354225"/>
            <a:ext cx="2194398" cy="555469"/>
          </a:xfrm>
          <a:prstGeom prst="rect">
            <a:avLst/>
          </a:prstGeom>
        </p:spPr>
      </p:pic>
      <p:sp>
        <p:nvSpPr>
          <p:cNvPr id="13" name="Rectangle 12"/>
          <p:cNvSpPr/>
          <p:nvPr userDrawn="1"/>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34616261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theme" Target="../theme/theme2.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479425" y="500062"/>
            <a:ext cx="113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489721" y="1760062"/>
            <a:ext cx="11329703" cy="357711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489721" y="6093522"/>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10/19/2024</a:t>
            </a:fld>
            <a:endParaRPr lang="en-US"/>
          </a:p>
        </p:txBody>
      </p:sp>
      <p:sp>
        <p:nvSpPr>
          <p:cNvPr id="5" name="Footer Placeholder 4">
            <a:extLst>
              <a:ext uri="{FF2B5EF4-FFF2-40B4-BE49-F238E27FC236}">
                <a16:creationId xmlns:a16="http://schemas.microsoft.com/office/drawing/2014/main" id="{EC68BE97-3C46-8640-AF66-ED68FD8F0185}"/>
              </a:ext>
            </a:extLst>
          </p:cNvPr>
          <p:cNvSpPr>
            <a:spLocks noGrp="1"/>
          </p:cNvSpPr>
          <p:nvPr>
            <p:ph type="ftr" sz="quarter" idx="3"/>
          </p:nvPr>
        </p:nvSpPr>
        <p:spPr>
          <a:xfrm>
            <a:off x="2816298"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endParaRPr lang="en-US"/>
          </a:p>
        </p:txBody>
      </p:sp>
      <p:sp>
        <p:nvSpPr>
          <p:cNvPr id="6" name="Slide Number Placeholder 5">
            <a:extLst>
              <a:ext uri="{FF2B5EF4-FFF2-40B4-BE49-F238E27FC236}">
                <a16:creationId xmlns:a16="http://schemas.microsoft.com/office/drawing/2014/main" id="{782495FF-3E8C-BF4C-BD9A-067CC11B0F49}"/>
              </a:ext>
            </a:extLst>
          </p:cNvPr>
          <p:cNvSpPr>
            <a:spLocks noGrp="1"/>
          </p:cNvSpPr>
          <p:nvPr>
            <p:ph type="sldNum" sz="quarter" idx="4"/>
          </p:nvPr>
        </p:nvSpPr>
        <p:spPr>
          <a:xfrm>
            <a:off x="5502875" y="6093522"/>
            <a:ext cx="252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EAD915C5-3F29-4A47-B4DF-A90724147DE1}" type="slidenum">
              <a:rPr lang="en-US" smtClean="0"/>
              <a:pPr/>
              <a:t>‹#›</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5" r:id="rId3"/>
    <p:sldLayoutId id="2147483666" r:id="rId4"/>
    <p:sldLayoutId id="2147483651" r:id="rId5"/>
    <p:sldLayoutId id="2147483660" r:id="rId6"/>
    <p:sldLayoutId id="2147483663" r:id="rId7"/>
    <p:sldLayoutId id="2147483664" r:id="rId8"/>
    <p:sldLayoutId id="2147483661" r:id="rId9"/>
    <p:sldLayoutId id="2147483652" r:id="rId10"/>
    <p:sldLayoutId id="2147483653" r:id="rId11"/>
    <p:sldLayoutId id="2147483654" r:id="rId12"/>
    <p:sldLayoutId id="2147483655" r:id="rId13"/>
    <p:sldLayoutId id="2147483656" r:id="rId14"/>
    <p:sldLayoutId id="2147483668" r:id="rId15"/>
    <p:sldLayoutId id="2147483662" r:id="rId16"/>
    <p:sldLayoutId id="2147483657" r:id="rId17"/>
    <p:sldLayoutId id="2147483677" r:id="rId18"/>
    <p:sldLayoutId id="2147483669" r:id="rId19"/>
    <p:sldLayoutId id="2147483719" r:id="rId20"/>
    <p:sldLayoutId id="2147483720" r:id="rId21"/>
    <p:sldLayoutId id="2147483721" r:id="rId22"/>
    <p:sldLayoutId id="2147483676" r:id="rId23"/>
  </p:sldLayoutIdLst>
  <p:txStyles>
    <p:titleStyle>
      <a:lvl1pPr algn="l" defTabSz="914400" rtl="0" eaLnBrk="1" latinLnBrk="0" hangingPunct="1">
        <a:lnSpc>
          <a:spcPct val="90000"/>
        </a:lnSpc>
        <a:spcBef>
          <a:spcPct val="0"/>
        </a:spcBef>
        <a:buNone/>
        <a:defRPr sz="5400" b="0" i="0" kern="1200">
          <a:solidFill>
            <a:srgbClr val="01033C"/>
          </a:solidFill>
          <a:latin typeface="COOPERHEWITT-SEMIBOLD" pitchFamily="2" charset="77"/>
          <a:ea typeface="COOPERHEWITT-SEMIBOLD" pitchFamily="2"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Public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Public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Public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Public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2" userDrawn="1">
          <p15:clr>
            <a:srgbClr val="F26B43"/>
          </p15:clr>
        </p15:guide>
        <p15:guide id="4" orient="horz" pos="300" userDrawn="1">
          <p15:clr>
            <a:srgbClr val="F26B43"/>
          </p15:clr>
        </p15:guide>
        <p15:guide id="5" pos="7446" userDrawn="1">
          <p15:clr>
            <a:srgbClr val="F26B43"/>
          </p15:clr>
        </p15:guide>
        <p15:guide id="6" orient="horz" pos="4065" userDrawn="1">
          <p15:clr>
            <a:srgbClr val="F26B43"/>
          </p15:clr>
        </p15:guide>
        <p15:guide id="7" pos="2003" userDrawn="1">
          <p15:clr>
            <a:srgbClr val="F26B43"/>
          </p15:clr>
        </p15:guide>
        <p15:guide id="8" pos="2661" userDrawn="1">
          <p15:clr>
            <a:srgbClr val="F26B43"/>
          </p15:clr>
        </p15:guide>
        <p15:guide id="9" orient="horz" pos="336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3ABFF0">
            <a:alpha val="1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694CDF-6606-A44E-9795-43AD9900D20E}"/>
              </a:ext>
            </a:extLst>
          </p:cNvPr>
          <p:cNvSpPr>
            <a:spLocks noGrp="1"/>
          </p:cNvSpPr>
          <p:nvPr>
            <p:ph type="title"/>
          </p:nvPr>
        </p:nvSpPr>
        <p:spPr>
          <a:xfrm>
            <a:off x="900000" y="900000"/>
            <a:ext cx="10440000" cy="1260000"/>
          </a:xfrm>
          <a:prstGeom prst="rect">
            <a:avLst/>
          </a:prstGeom>
        </p:spPr>
        <p:txBody>
          <a:bodyPr vert="horz"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C612BAF-22FF-984F-B4AC-E20A151E3B43}"/>
              </a:ext>
            </a:extLst>
          </p:cNvPr>
          <p:cNvSpPr>
            <a:spLocks noGrp="1"/>
          </p:cNvSpPr>
          <p:nvPr>
            <p:ph type="body" idx="1"/>
          </p:nvPr>
        </p:nvSpPr>
        <p:spPr>
          <a:xfrm>
            <a:off x="900000" y="2245360"/>
            <a:ext cx="10440000" cy="30600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B7C648-885F-F845-8E3B-9C32189BA38D}"/>
              </a:ext>
            </a:extLst>
          </p:cNvPr>
          <p:cNvSpPr>
            <a:spLocks noGrp="1"/>
          </p:cNvSpPr>
          <p:nvPr>
            <p:ph type="dt" sz="half" idx="2"/>
          </p:nvPr>
        </p:nvSpPr>
        <p:spPr>
          <a:xfrm>
            <a:off x="900000" y="5760000"/>
            <a:ext cx="2160000" cy="360000"/>
          </a:xfrm>
          <a:prstGeom prst="rect">
            <a:avLst/>
          </a:prstGeom>
        </p:spPr>
        <p:txBody>
          <a:bodyPr vert="horz" lIns="0" tIns="0" rIns="0" bIns="0" rtlCol="0" anchor="b" anchorCtr="0"/>
          <a:lstStyle>
            <a:lvl1pPr algn="l">
              <a:defRPr sz="1200" b="0" i="0">
                <a:solidFill>
                  <a:srgbClr val="CBC9CC"/>
                </a:solidFill>
                <a:latin typeface="Public Sans" pitchFamily="2" charset="77"/>
              </a:defRPr>
            </a:lvl1pPr>
          </a:lstStyle>
          <a:p>
            <a:fld id="{35B43D16-B033-6545-AA6A-6A550AEB1383}" type="datetimeFigureOut">
              <a:rPr lang="en-US" smtClean="0"/>
              <a:pPr/>
              <a:t>10/19/2024</a:t>
            </a:fld>
            <a:endParaRPr lang="en-US"/>
          </a:p>
        </p:txBody>
      </p:sp>
    </p:spTree>
    <p:extLst>
      <p:ext uri="{BB962C8B-B14F-4D97-AF65-F5344CB8AC3E}">
        <p14:creationId xmlns:p14="http://schemas.microsoft.com/office/powerpoint/2010/main" val="1906444138"/>
      </p:ext>
    </p:extLst>
  </p:cSld>
  <p:clrMap bg1="lt1" tx1="dk1" bg2="lt2" tx2="dk2" accent1="accent1" accent2="accent2" accent3="accent3" accent4="accent4" accent5="accent5" accent6="accent6" hlink="hlink" folHlink="folHlink"/>
  <p:sldLayoutIdLst>
    <p:sldLayoutId id="2147483674" r:id="rId1"/>
    <p:sldLayoutId id="2147483699" r:id="rId2"/>
    <p:sldLayoutId id="2147483675" r:id="rId3"/>
    <p:sldLayoutId id="2147483685" r:id="rId4"/>
    <p:sldLayoutId id="2147483667" r:id="rId5"/>
    <p:sldLayoutId id="2147483678" r:id="rId6"/>
    <p:sldLayoutId id="2147483679" r:id="rId7"/>
    <p:sldLayoutId id="2147483709" r:id="rId8"/>
    <p:sldLayoutId id="2147483680" r:id="rId9"/>
    <p:sldLayoutId id="2147483671" r:id="rId10"/>
    <p:sldLayoutId id="2147483722" r:id="rId11"/>
    <p:sldLayoutId id="2147483681" r:id="rId12"/>
    <p:sldLayoutId id="2147483672" r:id="rId13"/>
    <p:sldLayoutId id="2147483682" r:id="rId14"/>
    <p:sldLayoutId id="2147483683" r:id="rId15"/>
    <p:sldLayoutId id="2147483731" r:id="rId16"/>
    <p:sldLayoutId id="2147483730" r:id="rId17"/>
    <p:sldLayoutId id="2147483726" r:id="rId18"/>
    <p:sldLayoutId id="2147483687" r:id="rId19"/>
    <p:sldLayoutId id="2147483733" r:id="rId20"/>
    <p:sldLayoutId id="2147483734" r:id="rId21"/>
    <p:sldLayoutId id="2147483735" r:id="rId22"/>
  </p:sldLayoutIdLst>
  <p:txStyles>
    <p:titleStyle>
      <a:lvl1pPr algn="l" defTabSz="914400" rtl="0" eaLnBrk="1" latinLnBrk="0" hangingPunct="1">
        <a:lnSpc>
          <a:spcPct val="90000"/>
        </a:lnSpc>
        <a:spcBef>
          <a:spcPct val="0"/>
        </a:spcBef>
        <a:buNone/>
        <a:defRPr sz="5400" b="1" i="0" kern="1200">
          <a:solidFill>
            <a:srgbClr val="01033C"/>
          </a:solidFill>
          <a:latin typeface="Arial" panose="020B0604020202020204" pitchFamily="34" charset="0"/>
          <a:ea typeface="COOPERHEWITT-SEMIBOLD" pitchFamily="2" charset="77"/>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1033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01033C"/>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1033C"/>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1033C"/>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42" userDrawn="1">
          <p15:clr>
            <a:srgbClr val="F26B43"/>
          </p15:clr>
        </p15:guide>
        <p15:guide id="3" pos="574" userDrawn="1">
          <p15:clr>
            <a:srgbClr val="F26B43"/>
          </p15:clr>
        </p15:guide>
        <p15:guide id="4" orient="horz" pos="572" userDrawn="1">
          <p15:clr>
            <a:srgbClr val="F26B43"/>
          </p15:clr>
        </p15:guide>
        <p15:guide id="5" pos="7151" userDrawn="1">
          <p15:clr>
            <a:srgbClr val="F26B43"/>
          </p15:clr>
        </p15:guide>
        <p15:guide id="6" orient="horz" pos="3861" userDrawn="1">
          <p15:clr>
            <a:srgbClr val="F26B43"/>
          </p15:clr>
        </p15:guide>
        <p15:guide id="7" pos="2389" userDrawn="1">
          <p15:clr>
            <a:srgbClr val="F26B43"/>
          </p15:clr>
        </p15:guide>
        <p15:guide id="8" pos="2615" userDrawn="1">
          <p15:clr>
            <a:srgbClr val="F26B43"/>
          </p15:clr>
        </p15:guide>
        <p15:guide id="9" orient="horz" pos="30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hyperlink" Target="https://www.google.co.uk/search?q=Youtube+video+on+importance+of+feasibility+analysis&amp;sca_esv=f1335be37f2cdbad&amp;source=hp&amp;ei=XUMVZ_qDGPS_hbIP0JW8oQg&amp;iflsig=AL9hbdgAAAAAZxVRbaSOtJp15PNHoKEviAvxOuroAFqA&amp;ved=0ahUKEwi6pp-Zw52JAxX0X0EAHdAKL4QQ4dUDCBY&amp;uact=5&amp;oq=Youtube+video+on+importance+of+feasibility+analysis&amp;gs_lp=Egdnd3Mtd2l6IjNZb3V0dWJlIHZpZGVvIG9uIGltcG9ydGFuY2Ugb2YgZmVhc2liaWxpdHkgYW5hbHlzaXMyBRAhGKABSLm4AVAAWOizAXABeACQAQCYAXOgAc4fqgEENDguNLgBA8gBAPgBAZgCNKACpCDCAhEQLhiABBixAxjRAxiDARjHAcICBRAAGIAEwgILEC4YgAQYxwEYrwHCAg4QLhiABBixAxiDARiKBcICCxAAGIAEGLEDGIMBwgIOEC4YgAQYsQMYxwEYrwHCAgsQLhiABBixAxiDAcICDhAAGIAEGLEDGIMBGIoFwgIIEAAYgAQYsQPCAggQLhiABBixA8ICEBAuGIAEGLEDGIMBGIoFGArCAgQQABgDwgIGEAAYFhgewgIIEAAYFhgeGA_CAggQABgWGAoYHsICCxAAGIAEGIYDGIoFwgIIEAAYgAQYogTCAgcQIRigARgKwgIEECEYFcICBRAhGJ8FwgIIEAAYogQYiQWYAwCSBwQ0NC44oAfp_wE&amp;sclient=gws-wiz#fpstate=ive&amp;vld=cid:fa2d4d0e,vid:nhFbNno9JqI,st:0" TargetMode="External"/><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hyperlink" Target="https://www.google.co.uk/search?q=Writing+a+business+plan+youtube+video&amp;sca_esv=f1335be37f2cdbad&amp;source=hp&amp;ei=jkYVZ_fJB6OdhbIPt_rc0AE&amp;iflsig=AL9hbdgAAAAAZxVUnsx0IIED2AF9Pt9uBFeHdsMYV95O&amp;ved=0ahUKEwj3yNiexp2JAxWjTkEAHTc9FxoQ4dUDCBY&amp;uact=5&amp;oq=Writing+a+business+plan+youtube+video&amp;gs_lp=Egdnd3Mtd2l6IiVXcml0aW5nIGEgYnVzaW5lc3MgcGxhbiB5b3V0dWJlIHZpZGVvMgUQIRifBUiQ_gFQsVlY6tYBcAF4AJABAJgBhAGgAZcWqgEEMzEuNrgBA8gBAPgBAZgCJqACtReoAgrCAhAQABgDGOUCGOoCGIwDGI8BwgIQEC4YAxjlAhjqAhiMAxiPAcICCxAAGIAEGLEDGIMBwgIOEC4YgAQYsQMYgwEYigXCAggQABiABBixA8ICCxAuGIAEGNEDGMcBwgIFEAAYgATCAg4QABiABBixAxiDARiKBcICCxAuGIAEGLEDGIMBwgIOEC4YgAQYsQMY0QMYxwHCAggQLhiABBixA8ICDhAuGIAEGLEDGIMBGNQCwgIOEC4YgAQYsQMYxwEYrwHCAgsQLhiABBjHARivAcICBRAuGIAEwgIGEAAYFhgewgIIEAAYFhgeGA_CAgsQABiABBiGAxiKBcICCBAAGIAEGKIEwgIHECEYoAEYCpgDB5IHBDMxLjegB_rpAQ&amp;sclient=gws-wiz#fpstate=ive&amp;vld=cid:f4404ab0,vid:7ykkhepT9aE,st:0" TargetMode="External"/><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5.xml"/></Relationships>
</file>

<file path=ppt/slides/_rels/slide27.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45.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5.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3840" y="2603864"/>
            <a:ext cx="5582194" cy="4177902"/>
          </a:xfrm>
        </p:spPr>
        <p:txBody>
          <a:bodyPr lIns="0" tIns="0" rIns="0" bIns="0">
            <a:normAutofit/>
          </a:bodyPr>
          <a:lstStyle/>
          <a:p>
            <a:pPr>
              <a:lnSpc>
                <a:spcPct val="100000"/>
              </a:lnSpc>
            </a:pPr>
            <a:r>
              <a:rPr lang="en-US" dirty="0"/>
              <a:t>BUSI 1764- </a:t>
            </a:r>
          </a:p>
          <a:p>
            <a:pPr>
              <a:lnSpc>
                <a:spcPct val="100000"/>
              </a:lnSpc>
            </a:pPr>
            <a:r>
              <a:rPr lang="en-US" dirty="0"/>
              <a:t>Global Entrepreneurship and Innovation</a:t>
            </a:r>
          </a:p>
          <a:p>
            <a:endParaRPr lang="en-GB" b="1" dirty="0"/>
          </a:p>
          <a:p>
            <a:r>
              <a:rPr lang="en-GB" b="1" dirty="0"/>
              <a:t>Department: </a:t>
            </a:r>
          </a:p>
          <a:p>
            <a:r>
              <a:rPr lang="en-GB" b="1" dirty="0"/>
              <a:t>Executive Business Centre</a:t>
            </a:r>
          </a:p>
          <a:p>
            <a:endParaRPr lang="en-GB" b="1" dirty="0"/>
          </a:p>
          <a:p>
            <a:r>
              <a:rPr lang="en-GB" b="1" dirty="0">
                <a:solidFill>
                  <a:srgbClr val="FFC000"/>
                </a:solidFill>
              </a:rPr>
              <a:t>Dr Sylvester Mujakperuo</a:t>
            </a:r>
          </a:p>
          <a:p>
            <a:r>
              <a:rPr lang="en-GB" dirty="0">
                <a:solidFill>
                  <a:srgbClr val="FFC000"/>
                </a:solidFill>
              </a:rPr>
              <a:t>Module Leader</a:t>
            </a:r>
          </a:p>
          <a:p>
            <a:endParaRPr lang="en-GB" dirty="0"/>
          </a:p>
        </p:txBody>
      </p:sp>
      <p:sp>
        <p:nvSpPr>
          <p:cNvPr id="2" name="Title 1"/>
          <p:cNvSpPr>
            <a:spLocks noGrp="1"/>
          </p:cNvSpPr>
          <p:nvPr>
            <p:ph type="ctrTitle"/>
          </p:nvPr>
        </p:nvSpPr>
        <p:spPr>
          <a:xfrm>
            <a:off x="243840" y="1062446"/>
            <a:ext cx="5329646" cy="1393371"/>
          </a:xfrm>
        </p:spPr>
        <p:txBody>
          <a:bodyPr lIns="0" tIns="0" rIns="0" bIns="0" anchor="t" anchorCtr="0">
            <a:normAutofit/>
          </a:bodyPr>
          <a:lstStyle/>
          <a:p>
            <a:r>
              <a:rPr lang="en-US" sz="4000" b="1" dirty="0">
                <a:solidFill>
                  <a:srgbClr val="FFC000"/>
                </a:solidFill>
                <a:latin typeface="Antonio" charset="0"/>
                <a:ea typeface="Antonio" charset="0"/>
                <a:cs typeface="Antonio" charset="0"/>
              </a:rPr>
              <a:t>Feasibility Analysis and</a:t>
            </a:r>
            <a:br>
              <a:rPr lang="en-US" sz="4000" dirty="0">
                <a:solidFill>
                  <a:srgbClr val="FFC000"/>
                </a:solidFill>
                <a:latin typeface="Antonio" charset="0"/>
                <a:ea typeface="Antonio" charset="0"/>
                <a:cs typeface="Antonio" charset="0"/>
              </a:rPr>
            </a:br>
            <a:r>
              <a:rPr lang="en-US" sz="4000" b="1" dirty="0">
                <a:solidFill>
                  <a:srgbClr val="FFC000"/>
                </a:solidFill>
                <a:latin typeface="Antonio" charset="0"/>
                <a:ea typeface="Antonio" charset="0"/>
                <a:cs typeface="Antonio" charset="0"/>
              </a:rPr>
              <a:t>Writing a Business Plan</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7954" y="-6317"/>
            <a:ext cx="6644640" cy="6883409"/>
          </a:xfrm>
          <a:prstGeom prst="rect">
            <a:avLst/>
          </a:prstGeom>
        </p:spPr>
      </p:pic>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1572276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1494" y="226423"/>
            <a:ext cx="10878854" cy="766354"/>
          </a:xfrm>
        </p:spPr>
        <p:txBody>
          <a:bodyPr>
            <a:normAutofit fontScale="90000"/>
          </a:bodyPr>
          <a:lstStyle/>
          <a:p>
            <a:pPr algn="ctr"/>
            <a:r>
              <a:rPr lang="en-GB" sz="6000" b="1" dirty="0">
                <a:solidFill>
                  <a:srgbClr val="FFC000"/>
                </a:solidFill>
                <a:latin typeface="+mj-lt"/>
                <a:ea typeface="Antonio" charset="0"/>
                <a:cs typeface="Antonio" charset="0"/>
              </a:rPr>
              <a:t>Learning Outcomes</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574766" y="1306286"/>
            <a:ext cx="11138263" cy="4841965"/>
          </a:xfrm>
        </p:spPr>
        <p:txBody>
          <a:bodyPr>
            <a:normAutofit fontScale="92500" lnSpcReduction="20000"/>
          </a:bodyPr>
          <a:lstStyle/>
          <a:p>
            <a:r>
              <a:rPr lang="en-US" sz="3000" dirty="0"/>
              <a:t>To understand the importance of a feasibility analysis</a:t>
            </a:r>
          </a:p>
          <a:p>
            <a:pPr marL="457200" indent="-457200">
              <a:buFont typeface="Wingdings" panose="05000000000000000000" pitchFamily="2" charset="2"/>
              <a:buChar char="q"/>
            </a:pPr>
            <a:endParaRPr lang="en-US" sz="3000" dirty="0"/>
          </a:p>
          <a:p>
            <a:r>
              <a:rPr lang="en-US" sz="3000" dirty="0"/>
              <a:t>To identify the stages of a feasibility analysis</a:t>
            </a:r>
          </a:p>
          <a:p>
            <a:pPr marL="457200" indent="-457200">
              <a:buFont typeface="Wingdings" panose="05000000000000000000" pitchFamily="2" charset="2"/>
              <a:buChar char="q"/>
            </a:pPr>
            <a:endParaRPr lang="en-US" sz="3000" dirty="0"/>
          </a:p>
          <a:p>
            <a:r>
              <a:rPr lang="en-US" sz="3000" dirty="0"/>
              <a:t>To understand stages of a feasibility analysis</a:t>
            </a:r>
          </a:p>
          <a:p>
            <a:endParaRPr lang="en-US" sz="3000" dirty="0"/>
          </a:p>
          <a:p>
            <a:r>
              <a:rPr lang="en-US" sz="3000" dirty="0"/>
              <a:t>Understand what a business plan is </a:t>
            </a:r>
          </a:p>
          <a:p>
            <a:pPr marL="457200" indent="-457200">
              <a:buFont typeface="Wingdings" panose="05000000000000000000" pitchFamily="2" charset="2"/>
              <a:buChar char="§"/>
            </a:pPr>
            <a:endParaRPr lang="en-US" sz="3000" dirty="0"/>
          </a:p>
          <a:p>
            <a:r>
              <a:rPr lang="en-US" sz="3000" dirty="0"/>
              <a:t>Understand who a business plan is for, and its importance</a:t>
            </a:r>
          </a:p>
          <a:p>
            <a:pPr marL="457200" indent="-457200">
              <a:buFont typeface="Wingdings" panose="05000000000000000000" pitchFamily="2" charset="2"/>
              <a:buChar char="§"/>
            </a:pPr>
            <a:endParaRPr lang="en-US" sz="3000" dirty="0"/>
          </a:p>
          <a:p>
            <a:r>
              <a:rPr lang="en-US" sz="3000" dirty="0"/>
              <a:t>Demonstrate real life application of a business plan </a:t>
            </a:r>
          </a:p>
          <a:p>
            <a:endParaRPr lang="en-US" sz="3200" dirty="0"/>
          </a:p>
        </p:txBody>
      </p:sp>
    </p:spTree>
    <p:extLst>
      <p:ext uri="{BB962C8B-B14F-4D97-AF65-F5344CB8AC3E}">
        <p14:creationId xmlns:p14="http://schemas.microsoft.com/office/powerpoint/2010/main" val="1510560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3177" y="313509"/>
            <a:ext cx="11443063" cy="6130833"/>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p:cNvSpPr>
            <a:spLocks noGrp="1"/>
          </p:cNvSpPr>
          <p:nvPr>
            <p:ph type="ctrTitle"/>
          </p:nvPr>
        </p:nvSpPr>
        <p:spPr>
          <a:xfrm>
            <a:off x="1151467" y="762000"/>
            <a:ext cx="10282887" cy="5682342"/>
          </a:xfrm>
        </p:spPr>
        <p:txBody>
          <a:bodyPr lIns="0" tIns="0" rIns="0" bIns="0" anchor="t" anchorCtr="0">
            <a:normAutofit/>
          </a:bodyPr>
          <a:lstStyle/>
          <a:p>
            <a:pPr algn="ct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4400" dirty="0">
                <a:solidFill>
                  <a:schemeClr val="accent4">
                    <a:lumMod val="60000"/>
                    <a:lumOff val="40000"/>
                  </a:schemeClr>
                </a:solidFill>
                <a:latin typeface="Calibri Light" panose="020F0302020204030204" pitchFamily="34" charset="0"/>
                <a:cs typeface="Calibri Light" panose="020F0302020204030204" pitchFamily="34" charset="0"/>
              </a:rPr>
            </a:br>
            <a:r>
              <a:rPr lang="en-US" sz="4800" dirty="0">
                <a:solidFill>
                  <a:srgbClr val="FFC000"/>
                </a:solidFill>
                <a:latin typeface="Antonio" charset="0"/>
                <a:cs typeface="Calibri Light" panose="020F0302020204030204" pitchFamily="34" charset="0"/>
              </a:rPr>
              <a:t>P</a:t>
            </a:r>
            <a:r>
              <a:rPr lang="en-US" sz="4800" b="1" dirty="0">
                <a:solidFill>
                  <a:srgbClr val="FFC000"/>
                </a:solidFill>
                <a:latin typeface="Antonio" charset="0"/>
                <a:ea typeface="Antonio" charset="0"/>
                <a:cs typeface="Antonio" charset="0"/>
              </a:rPr>
              <a:t>art One </a:t>
            </a:r>
            <a:br>
              <a:rPr lang="en-US" sz="4800" b="1" dirty="0">
                <a:solidFill>
                  <a:srgbClr val="FFC000"/>
                </a:solidFill>
                <a:latin typeface="Antonio" charset="0"/>
                <a:ea typeface="Antonio" charset="0"/>
                <a:cs typeface="Antonio" charset="0"/>
              </a:rPr>
            </a:br>
            <a:br>
              <a:rPr lang="en-US" sz="4800" b="1" dirty="0">
                <a:solidFill>
                  <a:srgbClr val="FFC000"/>
                </a:solidFill>
                <a:latin typeface="Antonio" charset="0"/>
                <a:ea typeface="Antonio" charset="0"/>
                <a:cs typeface="Antonio" charset="0"/>
              </a:rPr>
            </a:br>
            <a:r>
              <a:rPr lang="en-US" sz="4800" b="1" dirty="0">
                <a:solidFill>
                  <a:srgbClr val="FFC000"/>
                </a:solidFill>
                <a:latin typeface="Antonio" charset="0"/>
                <a:ea typeface="Antonio" charset="0"/>
                <a:cs typeface="Antonio" charset="0"/>
              </a:rPr>
              <a:t>Feasibility Analysis</a:t>
            </a:r>
            <a:endParaRPr lang="en-US" sz="4800" dirty="0">
              <a:solidFill>
                <a:srgbClr val="FFC000"/>
              </a:solidFill>
              <a:latin typeface="Antonio" charset="0"/>
              <a:ea typeface="Antonio" charset="0"/>
              <a:cs typeface="Antonio" charset="0"/>
            </a:endParaRPr>
          </a:p>
        </p:txBody>
      </p:sp>
      <p:sp>
        <p:nvSpPr>
          <p:cNvPr id="4" name="TextBox 3"/>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422518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1DC23-D82D-28BE-219F-F1C35737CE67}"/>
              </a:ext>
            </a:extLst>
          </p:cNvPr>
          <p:cNvSpPr>
            <a:spLocks noGrp="1"/>
          </p:cNvSpPr>
          <p:nvPr>
            <p:ph type="title"/>
          </p:nvPr>
        </p:nvSpPr>
        <p:spPr>
          <a:xfrm>
            <a:off x="174661" y="954627"/>
            <a:ext cx="3760342" cy="4948746"/>
          </a:xfrm>
        </p:spPr>
        <p:txBody>
          <a:bodyPr>
            <a:normAutofit/>
          </a:bodyPr>
          <a:lstStyle/>
          <a:p>
            <a:br>
              <a:rPr lang="en-GB" sz="2800" dirty="0">
                <a:latin typeface="Calibri Light" panose="020F0302020204030204" pitchFamily="34" charset="0"/>
                <a:cs typeface="Calibri Light" panose="020F0302020204030204" pitchFamily="34" charset="0"/>
              </a:rPr>
            </a:br>
            <a:br>
              <a:rPr lang="en-GB" sz="2800" dirty="0">
                <a:latin typeface="Calibri Light" panose="020F0302020204030204" pitchFamily="34" charset="0"/>
                <a:cs typeface="Calibri Light" panose="020F0302020204030204" pitchFamily="34" charset="0"/>
              </a:rPr>
            </a:br>
            <a:br>
              <a:rPr lang="en-GB" sz="2800" dirty="0">
                <a:latin typeface="Calibri Light" panose="020F0302020204030204" pitchFamily="34" charset="0"/>
                <a:cs typeface="Calibri Light" panose="020F0302020204030204" pitchFamily="34" charset="0"/>
              </a:rPr>
            </a:br>
            <a:r>
              <a:rPr lang="en-GB" sz="3600" dirty="0">
                <a:solidFill>
                  <a:srgbClr val="FFC000"/>
                </a:solidFill>
                <a:latin typeface="Calibri Light" panose="020F0302020204030204" pitchFamily="34" charset="0"/>
                <a:cs typeface="Calibri Light" panose="020F0302020204030204" pitchFamily="34" charset="0"/>
              </a:rPr>
              <a:t>What is Feasibility Analysis?</a:t>
            </a:r>
          </a:p>
        </p:txBody>
      </p:sp>
      <p:sp>
        <p:nvSpPr>
          <p:cNvPr id="3" name="Content Placeholder 2">
            <a:extLst>
              <a:ext uri="{FF2B5EF4-FFF2-40B4-BE49-F238E27FC236}">
                <a16:creationId xmlns:a16="http://schemas.microsoft.com/office/drawing/2014/main" id="{FC38ECAD-810C-9F29-FC85-6895372B97BD}"/>
              </a:ext>
            </a:extLst>
          </p:cNvPr>
          <p:cNvSpPr>
            <a:spLocks noGrp="1"/>
          </p:cNvSpPr>
          <p:nvPr>
            <p:ph idx="1"/>
          </p:nvPr>
        </p:nvSpPr>
        <p:spPr>
          <a:xfrm>
            <a:off x="4243227" y="1294544"/>
            <a:ext cx="7633699" cy="3863082"/>
          </a:xfrm>
        </p:spPr>
        <p:txBody>
          <a:bodyPr>
            <a:normAutofit/>
          </a:bodyPr>
          <a:lstStyle/>
          <a:p>
            <a:pPr marL="0" indent="0">
              <a:buNone/>
            </a:pPr>
            <a:r>
              <a:rPr lang="en-US" sz="2800" dirty="0"/>
              <a:t>When do we do it? </a:t>
            </a:r>
          </a:p>
          <a:p>
            <a:pPr marL="457200" indent="-457200">
              <a:buFontTx/>
              <a:buChar char="-"/>
            </a:pPr>
            <a:endParaRPr lang="en-US" sz="2800" dirty="0"/>
          </a:p>
          <a:p>
            <a:pPr marL="0" indent="0">
              <a:buNone/>
            </a:pPr>
            <a:r>
              <a:rPr lang="en-US" dirty="0"/>
              <a:t>H</a:t>
            </a:r>
            <a:r>
              <a:rPr lang="en-US" sz="2800" dirty="0"/>
              <a:t>ow does it differ from a business plan?</a:t>
            </a:r>
          </a:p>
          <a:p>
            <a:endParaRPr lang="en-GB" dirty="0"/>
          </a:p>
        </p:txBody>
      </p:sp>
    </p:spTree>
    <p:extLst>
      <p:ext uri="{BB962C8B-B14F-4D97-AF65-F5344CB8AC3E}">
        <p14:creationId xmlns:p14="http://schemas.microsoft.com/office/powerpoint/2010/main" val="1983856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7977" y="390418"/>
            <a:ext cx="10955383" cy="820073"/>
          </a:xfrm>
        </p:spPr>
        <p:txBody>
          <a:bodyPr>
            <a:normAutofit fontScale="90000"/>
          </a:bodyPr>
          <a:lstStyle/>
          <a:p>
            <a:pPr algn="ctr"/>
            <a:r>
              <a:rPr lang="en-GB" sz="5300" dirty="0">
                <a:solidFill>
                  <a:srgbClr val="FFC000"/>
                </a:solidFill>
                <a:latin typeface="+mj-lt"/>
                <a:ea typeface="Antonio" charset="0"/>
                <a:cs typeface="Antonio" charset="0"/>
              </a:rPr>
              <a:t>Importance of a Feasibility Analysis</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687977" y="1541417"/>
            <a:ext cx="10955383" cy="4824549"/>
          </a:xfrm>
        </p:spPr>
        <p:txBody>
          <a:bodyPr>
            <a:normAutofit/>
          </a:bodyPr>
          <a:lstStyle/>
          <a:p>
            <a:r>
              <a:rPr lang="en-US" sz="3200" dirty="0"/>
              <a:t>Determine viability</a:t>
            </a:r>
          </a:p>
          <a:p>
            <a:pPr marL="457200" indent="-457200">
              <a:buFont typeface="Wingdings" panose="05000000000000000000" pitchFamily="2" charset="2"/>
              <a:buChar char="q"/>
            </a:pPr>
            <a:endParaRPr lang="en-US" sz="3200" dirty="0"/>
          </a:p>
          <a:p>
            <a:r>
              <a:rPr lang="en-US" sz="3200" dirty="0"/>
              <a:t>Avoid substantial waste of resources and time</a:t>
            </a:r>
          </a:p>
          <a:p>
            <a:pPr marL="457200" indent="-457200">
              <a:buFont typeface="Wingdings" panose="05000000000000000000" pitchFamily="2" charset="2"/>
              <a:buChar char="q"/>
            </a:pPr>
            <a:endParaRPr lang="en-US" sz="3200" dirty="0"/>
          </a:p>
          <a:p>
            <a:r>
              <a:rPr lang="en-US" sz="3200" dirty="0"/>
              <a:t>The big picture – ask important questions</a:t>
            </a:r>
          </a:p>
          <a:p>
            <a:pPr marL="457200" indent="-457200">
              <a:buFont typeface="Wingdings" panose="05000000000000000000" pitchFamily="2" charset="2"/>
              <a:buChar char="q"/>
            </a:pPr>
            <a:endParaRPr lang="en-US" sz="3200" dirty="0"/>
          </a:p>
          <a:p>
            <a:r>
              <a:rPr lang="en-US" sz="3200" dirty="0"/>
              <a:t>May offer new opportunities/alternatives</a:t>
            </a:r>
          </a:p>
          <a:p>
            <a:endParaRPr lang="en-US" sz="3200" dirty="0"/>
          </a:p>
        </p:txBody>
      </p:sp>
    </p:spTree>
    <p:extLst>
      <p:ext uri="{BB962C8B-B14F-4D97-AF65-F5344CB8AC3E}">
        <p14:creationId xmlns:p14="http://schemas.microsoft.com/office/powerpoint/2010/main" val="2108375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F0F2C-2EC6-BBAC-AC53-63BDEFAD50F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8B19B67-F562-E835-5E0D-41C558960AA7}"/>
              </a:ext>
            </a:extLst>
          </p:cNvPr>
          <p:cNvSpPr>
            <a:spLocks noGrp="1"/>
          </p:cNvSpPr>
          <p:nvPr>
            <p:ph type="subTitle" idx="1"/>
          </p:nvPr>
        </p:nvSpPr>
        <p:spPr>
          <a:xfrm>
            <a:off x="990600" y="578318"/>
            <a:ext cx="10236199"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a:extLst>
              <a:ext uri="{FF2B5EF4-FFF2-40B4-BE49-F238E27FC236}">
                <a16:creationId xmlns:a16="http://schemas.microsoft.com/office/drawing/2014/main" id="{B990F5E8-A68E-BB45-E1C0-457BFEDFC82F}"/>
              </a:ext>
            </a:extLst>
          </p:cNvPr>
          <p:cNvSpPr>
            <a:spLocks noGrp="1"/>
          </p:cNvSpPr>
          <p:nvPr>
            <p:ph type="ctrTitle"/>
          </p:nvPr>
        </p:nvSpPr>
        <p:spPr>
          <a:xfrm>
            <a:off x="1151467" y="762000"/>
            <a:ext cx="9821333" cy="5028539"/>
          </a:xfrm>
        </p:spPr>
        <p:txBody>
          <a:bodyPr lIns="0" tIns="0" rIns="0" bIns="0" anchor="t" anchorCtr="0">
            <a:normAutofit/>
          </a:bodyPr>
          <a:lstStyle/>
          <a:p>
            <a:pPr algn="ct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4400" dirty="0">
                <a:solidFill>
                  <a:schemeClr val="accent4">
                    <a:lumMod val="60000"/>
                    <a:lumOff val="40000"/>
                  </a:schemeClr>
                </a:solidFill>
                <a:latin typeface="Calibri Light" panose="020F0302020204030204" pitchFamily="34" charset="0"/>
                <a:cs typeface="Calibri Light" panose="020F0302020204030204" pitchFamily="34" charset="0"/>
              </a:rPr>
            </a:br>
            <a:r>
              <a:rPr lang="en-GB" sz="2800" dirty="0" err="1">
                <a:solidFill>
                  <a:srgbClr val="FFC000"/>
                </a:solidFill>
                <a:hlinkClick r:id="rId3">
                  <a:extLst>
                    <a:ext uri="{A12FA001-AC4F-418D-AE19-62706E023703}">
                      <ahyp:hlinkClr xmlns:ahyp="http://schemas.microsoft.com/office/drawing/2018/hyperlinkcolor" val="tx"/>
                    </a:ext>
                  </a:extLst>
                </a:hlinkClick>
              </a:rPr>
              <a:t>Youtube</a:t>
            </a:r>
            <a:r>
              <a:rPr lang="en-GB" sz="2800" dirty="0">
                <a:solidFill>
                  <a:srgbClr val="FFC000"/>
                </a:solidFill>
                <a:hlinkClick r:id="rId3">
                  <a:extLst>
                    <a:ext uri="{A12FA001-AC4F-418D-AE19-62706E023703}">
                      <ahyp:hlinkClr xmlns:ahyp="http://schemas.microsoft.com/office/drawing/2018/hyperlinkcolor" val="tx"/>
                    </a:ext>
                  </a:extLst>
                </a:hlinkClick>
              </a:rPr>
              <a:t> video on importance of feasibility analysis - Google Search</a:t>
            </a:r>
            <a:br>
              <a:rPr lang="en-US" sz="2800" b="1" dirty="0">
                <a:solidFill>
                  <a:srgbClr val="FFC000"/>
                </a:solidFill>
                <a:latin typeface="Antonio" charset="0"/>
                <a:ea typeface="Antonio" charset="0"/>
                <a:cs typeface="Antonio" charset="0"/>
              </a:rPr>
            </a:br>
            <a:br>
              <a:rPr lang="en-US" sz="4400" b="1" dirty="0">
                <a:solidFill>
                  <a:srgbClr val="FFC000"/>
                </a:solidFill>
                <a:latin typeface="Antonio" charset="0"/>
                <a:ea typeface="Antonio" charset="0"/>
                <a:cs typeface="Antonio" charset="0"/>
              </a:rPr>
            </a:br>
            <a:endParaRPr lang="en-US" sz="4400" dirty="0">
              <a:solidFill>
                <a:srgbClr val="FFC000"/>
              </a:solidFill>
              <a:latin typeface="Antonio" charset="0"/>
              <a:ea typeface="Antonio" charset="0"/>
              <a:cs typeface="Antonio" charset="0"/>
            </a:endParaRPr>
          </a:p>
        </p:txBody>
      </p:sp>
      <p:sp>
        <p:nvSpPr>
          <p:cNvPr id="4" name="TextBox 3">
            <a:extLst>
              <a:ext uri="{FF2B5EF4-FFF2-40B4-BE49-F238E27FC236}">
                <a16:creationId xmlns:a16="http://schemas.microsoft.com/office/drawing/2014/main" id="{4C9792C6-DCC3-DE21-E814-2859A325C25C}"/>
              </a:ext>
            </a:extLst>
          </p:cNvPr>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2066234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1494" y="390418"/>
            <a:ext cx="10878854" cy="965771"/>
          </a:xfrm>
        </p:spPr>
        <p:txBody>
          <a:bodyPr>
            <a:normAutofit fontScale="90000"/>
          </a:bodyPr>
          <a:lstStyle/>
          <a:p>
            <a:pPr algn="ctr"/>
            <a:r>
              <a:rPr lang="en-GB" sz="5300" dirty="0">
                <a:solidFill>
                  <a:srgbClr val="FFC000"/>
                </a:solidFill>
                <a:latin typeface="+mj-lt"/>
                <a:ea typeface="Antonio" charset="0"/>
                <a:cs typeface="Antonio" charset="0"/>
              </a:rPr>
              <a:t>Key </a:t>
            </a:r>
            <a:r>
              <a:rPr lang="en-GB" sz="5300" b="1" dirty="0">
                <a:solidFill>
                  <a:srgbClr val="FFC000"/>
                </a:solidFill>
                <a:latin typeface="+mj-lt"/>
                <a:ea typeface="Antonio" charset="0"/>
                <a:cs typeface="Antonio" charset="0"/>
              </a:rPr>
              <a:t>Stages of</a:t>
            </a:r>
            <a:r>
              <a:rPr lang="en-GB" sz="5300" dirty="0">
                <a:solidFill>
                  <a:srgbClr val="FFC000"/>
                </a:solidFill>
                <a:latin typeface="+mj-lt"/>
                <a:ea typeface="Antonio" charset="0"/>
                <a:cs typeface="Antonio" charset="0"/>
              </a:rPr>
              <a:t> a</a:t>
            </a:r>
            <a:r>
              <a:rPr lang="en-GB" sz="5300" b="1" dirty="0">
                <a:solidFill>
                  <a:srgbClr val="FFC000"/>
                </a:solidFill>
                <a:latin typeface="+mj-lt"/>
                <a:ea typeface="Antonio" charset="0"/>
                <a:cs typeface="Antonio" charset="0"/>
              </a:rPr>
              <a:t> Feasibility Analysis</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1181493" y="1551400"/>
            <a:ext cx="10878853" cy="3708969"/>
          </a:xfrm>
        </p:spPr>
        <p:txBody>
          <a:bodyPr>
            <a:normAutofit/>
          </a:bodyPr>
          <a:lstStyle/>
          <a:p>
            <a:endParaRPr lang="en-US" sz="3200" dirty="0"/>
          </a:p>
        </p:txBody>
      </p:sp>
      <p:graphicFrame>
        <p:nvGraphicFramePr>
          <p:cNvPr id="4" name="Content Placeholder 5">
            <a:extLst>
              <a:ext uri="{FF2B5EF4-FFF2-40B4-BE49-F238E27FC236}">
                <a16:creationId xmlns:a16="http://schemas.microsoft.com/office/drawing/2014/main" id="{70F2813F-6C8A-467C-A208-CA90BA00448F}"/>
              </a:ext>
            </a:extLst>
          </p:cNvPr>
          <p:cNvGraphicFramePr>
            <a:graphicFrameLocks noGrp="1"/>
          </p:cNvGraphicFramePr>
          <p:nvPr>
            <p:extLst>
              <p:ext uri="{D42A27DB-BD31-4B8C-83A1-F6EECF244321}">
                <p14:modId xmlns:p14="http://schemas.microsoft.com/office/powerpoint/2010/main" val="1382906797"/>
              </p:ext>
            </p:extLst>
          </p:nvPr>
        </p:nvGraphicFramePr>
        <p:xfrm>
          <a:off x="2770505" y="1284270"/>
          <a:ext cx="6650991" cy="41302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1430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3ED2B-6AEF-4832-A6FC-8F5EA107BEFE}"/>
              </a:ext>
            </a:extLst>
          </p:cNvPr>
          <p:cNvSpPr>
            <a:spLocks noGrp="1"/>
          </p:cNvSpPr>
          <p:nvPr>
            <p:ph type="title"/>
          </p:nvPr>
        </p:nvSpPr>
        <p:spPr>
          <a:xfrm>
            <a:off x="1130005" y="1010194"/>
            <a:ext cx="9771774" cy="1314995"/>
          </a:xfrm>
        </p:spPr>
        <p:txBody>
          <a:bodyPr>
            <a:normAutofit fontScale="90000"/>
          </a:bodyPr>
          <a:lstStyle/>
          <a:p>
            <a:pPr algn="ctr"/>
            <a:r>
              <a:rPr lang="en-US" dirty="0"/>
              <a:t>Open and read the Keurig At Home Soda Machines Case Study</a:t>
            </a:r>
          </a:p>
        </p:txBody>
      </p:sp>
      <p:pic>
        <p:nvPicPr>
          <p:cNvPr id="5" name="Content Placeholder 4">
            <a:extLst>
              <a:ext uri="{FF2B5EF4-FFF2-40B4-BE49-F238E27FC236}">
                <a16:creationId xmlns:a16="http://schemas.microsoft.com/office/drawing/2014/main" id="{8B9D8AF6-CE4D-444D-9307-F01D87030BDA}"/>
              </a:ext>
            </a:extLst>
          </p:cNvPr>
          <p:cNvPicPr>
            <a:picLocks noGrp="1" noChangeAspect="1"/>
          </p:cNvPicPr>
          <p:nvPr>
            <p:ph idx="1"/>
          </p:nvPr>
        </p:nvPicPr>
        <p:blipFill>
          <a:blip r:embed="rId2"/>
          <a:stretch>
            <a:fillRect/>
          </a:stretch>
        </p:blipFill>
        <p:spPr>
          <a:xfrm>
            <a:off x="2279966" y="2394858"/>
            <a:ext cx="7471851" cy="4125220"/>
          </a:xfrm>
        </p:spPr>
      </p:pic>
    </p:spTree>
    <p:extLst>
      <p:ext uri="{BB962C8B-B14F-4D97-AF65-F5344CB8AC3E}">
        <p14:creationId xmlns:p14="http://schemas.microsoft.com/office/powerpoint/2010/main" val="200471353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86ED7-4F3B-1E4F-99E7-A29B3E301B60}"/>
              </a:ext>
            </a:extLst>
          </p:cNvPr>
          <p:cNvSpPr>
            <a:spLocks noGrp="1"/>
          </p:cNvSpPr>
          <p:nvPr>
            <p:ph type="title"/>
          </p:nvPr>
        </p:nvSpPr>
        <p:spPr>
          <a:xfrm>
            <a:off x="1130005" y="976046"/>
            <a:ext cx="9931990" cy="729464"/>
          </a:xfrm>
        </p:spPr>
        <p:txBody>
          <a:bodyPr/>
          <a:lstStyle/>
          <a:p>
            <a:pPr algn="ctr"/>
            <a:r>
              <a:rPr lang="en-US" dirty="0"/>
              <a:t>Keurig At-Home Soda Machine</a:t>
            </a:r>
          </a:p>
        </p:txBody>
      </p:sp>
      <p:sp>
        <p:nvSpPr>
          <p:cNvPr id="3" name="Content Placeholder 2">
            <a:extLst>
              <a:ext uri="{FF2B5EF4-FFF2-40B4-BE49-F238E27FC236}">
                <a16:creationId xmlns:a16="http://schemas.microsoft.com/office/drawing/2014/main" id="{E7192CBF-A24E-CE47-8763-A259E7E7D6B7}"/>
              </a:ext>
            </a:extLst>
          </p:cNvPr>
          <p:cNvSpPr>
            <a:spLocks noGrp="1"/>
          </p:cNvSpPr>
          <p:nvPr>
            <p:ph idx="1"/>
          </p:nvPr>
        </p:nvSpPr>
        <p:spPr>
          <a:xfrm>
            <a:off x="1130004" y="1869897"/>
            <a:ext cx="10089375" cy="4869950"/>
          </a:xfrm>
        </p:spPr>
        <p:txBody>
          <a:bodyPr/>
          <a:lstStyle/>
          <a:p>
            <a:pPr marL="457200" indent="-457200" algn="just">
              <a:lnSpc>
                <a:spcPct val="150000"/>
              </a:lnSpc>
              <a:buFont typeface="Arial" panose="020B0604020202020204" pitchFamily="34" charset="0"/>
              <a:buChar char="•"/>
            </a:pPr>
            <a:r>
              <a:rPr lang="en-GB" dirty="0"/>
              <a:t>1. Of all the five facts that contributed to </a:t>
            </a:r>
            <a:r>
              <a:rPr lang="en-GB" dirty="0" err="1"/>
              <a:t>Kold’s</a:t>
            </a:r>
            <a:r>
              <a:rPr lang="en-GB" dirty="0"/>
              <a:t> failure, which one do you think was the most damaging? Explain your answer.</a:t>
            </a:r>
          </a:p>
          <a:p>
            <a:pPr marL="457200" indent="-457200" algn="just">
              <a:lnSpc>
                <a:spcPct val="150000"/>
              </a:lnSpc>
              <a:buFont typeface="Arial" panose="020B0604020202020204" pitchFamily="34" charset="0"/>
              <a:buChar char="•"/>
            </a:pPr>
            <a:endParaRPr lang="en-GB" dirty="0"/>
          </a:p>
          <a:p>
            <a:pPr marL="457200" indent="-457200">
              <a:buFont typeface="Arial" panose="020B0604020202020204" pitchFamily="34" charset="0"/>
              <a:buChar char="•"/>
            </a:pPr>
            <a:endParaRPr lang="en-US" dirty="0"/>
          </a:p>
        </p:txBody>
      </p:sp>
      <p:pic>
        <p:nvPicPr>
          <p:cNvPr id="1028" name="Picture 4" descr="Keurig Aims to Lift Profits With Cold Drinks Machine - The New York Times">
            <a:extLst>
              <a:ext uri="{FF2B5EF4-FFF2-40B4-BE49-F238E27FC236}">
                <a16:creationId xmlns:a16="http://schemas.microsoft.com/office/drawing/2014/main" id="{1E025F8C-B9C6-D945-B7A6-6166D7C4BF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4155" y="3986373"/>
            <a:ext cx="6485870" cy="27534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385691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D2563-7C00-0148-BE4C-DFE53B602284}"/>
              </a:ext>
            </a:extLst>
          </p:cNvPr>
          <p:cNvSpPr>
            <a:spLocks noGrp="1"/>
          </p:cNvSpPr>
          <p:nvPr>
            <p:ph type="title"/>
          </p:nvPr>
        </p:nvSpPr>
        <p:spPr>
          <a:xfrm>
            <a:off x="1130005" y="1058238"/>
            <a:ext cx="9627038" cy="811659"/>
          </a:xfrm>
        </p:spPr>
        <p:txBody>
          <a:bodyPr/>
          <a:lstStyle/>
          <a:p>
            <a:pPr algn="ctr"/>
            <a:r>
              <a:rPr lang="en-US" dirty="0"/>
              <a:t>Keurig At-Home Soda Machine</a:t>
            </a:r>
          </a:p>
        </p:txBody>
      </p:sp>
      <p:sp>
        <p:nvSpPr>
          <p:cNvPr id="3" name="Content Placeholder 2">
            <a:extLst>
              <a:ext uri="{FF2B5EF4-FFF2-40B4-BE49-F238E27FC236}">
                <a16:creationId xmlns:a16="http://schemas.microsoft.com/office/drawing/2014/main" id="{55F78723-A6EF-1049-B50E-83342A8B958F}"/>
              </a:ext>
            </a:extLst>
          </p:cNvPr>
          <p:cNvSpPr>
            <a:spLocks noGrp="1"/>
          </p:cNvSpPr>
          <p:nvPr>
            <p:ph idx="1"/>
          </p:nvPr>
        </p:nvSpPr>
        <p:spPr>
          <a:xfrm>
            <a:off x="1130004" y="1962364"/>
            <a:ext cx="10520890" cy="4602823"/>
          </a:xfrm>
        </p:spPr>
        <p:txBody>
          <a:bodyPr>
            <a:normAutofit/>
          </a:bodyPr>
          <a:lstStyle/>
          <a:p>
            <a:pPr marL="457200" indent="-457200" algn="just">
              <a:lnSpc>
                <a:spcPct val="170000"/>
              </a:lnSpc>
              <a:buFont typeface="Arial" panose="020B0604020202020204" pitchFamily="34" charset="0"/>
              <a:buChar char="•"/>
            </a:pPr>
            <a:r>
              <a:rPr lang="en-GB" dirty="0"/>
              <a:t>2. Describe the feasibility analysis that Keurig </a:t>
            </a:r>
            <a:r>
              <a:rPr lang="en-GB" dirty="0" err="1"/>
              <a:t>Kold</a:t>
            </a:r>
            <a:r>
              <a:rPr lang="en-GB" dirty="0"/>
              <a:t> should have conducted prior to the </a:t>
            </a:r>
            <a:r>
              <a:rPr lang="en-GB" dirty="0" err="1"/>
              <a:t>Kold’s</a:t>
            </a:r>
            <a:r>
              <a:rPr lang="en-GB" dirty="0"/>
              <a:t> debut. </a:t>
            </a:r>
          </a:p>
          <a:p>
            <a:pPr marL="457200" indent="-457200" algn="just">
              <a:lnSpc>
                <a:spcPct val="170000"/>
              </a:lnSpc>
              <a:buFont typeface="Arial" panose="020B0604020202020204" pitchFamily="34" charset="0"/>
              <a:buChar char="•"/>
            </a:pPr>
            <a:r>
              <a:rPr lang="en-GB" dirty="0"/>
              <a:t>3. Do you think Keurig would have produced the same product if they had followed your recommendations? </a:t>
            </a:r>
          </a:p>
          <a:p>
            <a:pPr marL="457200" indent="-457200" algn="just">
              <a:lnSpc>
                <a:spcPct val="170000"/>
              </a:lnSpc>
              <a:buFont typeface="Arial" panose="020B0604020202020204" pitchFamily="34" charset="0"/>
              <a:buChar char="•"/>
            </a:pPr>
            <a:r>
              <a:rPr lang="en-GB" dirty="0"/>
              <a:t>4. In what ways do you think the product would have been different?</a:t>
            </a:r>
            <a:endParaRPr lang="en-US" dirty="0"/>
          </a:p>
        </p:txBody>
      </p:sp>
    </p:spTree>
    <p:extLst>
      <p:ext uri="{BB962C8B-B14F-4D97-AF65-F5344CB8AC3E}">
        <p14:creationId xmlns:p14="http://schemas.microsoft.com/office/powerpoint/2010/main" val="179807732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EE0A8-BE66-BC4C-8996-8EF81C9D94B4}"/>
              </a:ext>
            </a:extLst>
          </p:cNvPr>
          <p:cNvSpPr>
            <a:spLocks noGrp="1"/>
          </p:cNvSpPr>
          <p:nvPr>
            <p:ph type="title"/>
          </p:nvPr>
        </p:nvSpPr>
        <p:spPr>
          <a:xfrm>
            <a:off x="1130004" y="1099336"/>
            <a:ext cx="9740053" cy="770561"/>
          </a:xfrm>
        </p:spPr>
        <p:txBody>
          <a:bodyPr/>
          <a:lstStyle/>
          <a:p>
            <a:pPr algn="ctr"/>
            <a:r>
              <a:rPr lang="en-US" dirty="0"/>
              <a:t>Keurig At-Home Soda Machine</a:t>
            </a:r>
          </a:p>
        </p:txBody>
      </p:sp>
      <p:sp>
        <p:nvSpPr>
          <p:cNvPr id="3" name="Content Placeholder 2">
            <a:extLst>
              <a:ext uri="{FF2B5EF4-FFF2-40B4-BE49-F238E27FC236}">
                <a16:creationId xmlns:a16="http://schemas.microsoft.com/office/drawing/2014/main" id="{973A3B57-50BF-2A49-925F-73ACD617A3C4}"/>
              </a:ext>
            </a:extLst>
          </p:cNvPr>
          <p:cNvSpPr>
            <a:spLocks noGrp="1"/>
          </p:cNvSpPr>
          <p:nvPr>
            <p:ph idx="1"/>
          </p:nvPr>
        </p:nvSpPr>
        <p:spPr>
          <a:xfrm>
            <a:off x="1130004" y="2044557"/>
            <a:ext cx="10315407" cy="3611445"/>
          </a:xfrm>
        </p:spPr>
        <p:txBody>
          <a:bodyPr/>
          <a:lstStyle/>
          <a:p>
            <a:endParaRPr lang="en-GB" dirty="0"/>
          </a:p>
          <a:p>
            <a:pPr marL="457200" indent="-457200" algn="just">
              <a:lnSpc>
                <a:spcPct val="150000"/>
              </a:lnSpc>
              <a:buFont typeface="Arial" panose="020B0604020202020204" pitchFamily="34" charset="0"/>
              <a:buChar char="•"/>
            </a:pPr>
            <a:r>
              <a:rPr lang="en-GB" dirty="0"/>
              <a:t>5. Why is it so difficult to change people’s behaviour? How would you have gone about convincing people that making soda in their home is a good idea?</a:t>
            </a:r>
            <a:endParaRPr lang="en-US" dirty="0"/>
          </a:p>
        </p:txBody>
      </p:sp>
    </p:spTree>
    <p:extLst>
      <p:ext uri="{BB962C8B-B14F-4D97-AF65-F5344CB8AC3E}">
        <p14:creationId xmlns:p14="http://schemas.microsoft.com/office/powerpoint/2010/main" val="92063751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891D8-F8C9-F6DF-82E0-307B94F7716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4EE284A-82E3-7281-6161-CDC7C1AD7BD5}"/>
              </a:ext>
            </a:extLst>
          </p:cNvPr>
          <p:cNvSpPr>
            <a:spLocks noGrp="1"/>
          </p:cNvSpPr>
          <p:nvPr>
            <p:ph type="subTitle" idx="1"/>
          </p:nvPr>
        </p:nvSpPr>
        <p:spPr>
          <a:xfrm>
            <a:off x="990600" y="578318"/>
            <a:ext cx="10236199"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a:extLst>
              <a:ext uri="{FF2B5EF4-FFF2-40B4-BE49-F238E27FC236}">
                <a16:creationId xmlns:a16="http://schemas.microsoft.com/office/drawing/2014/main" id="{504F896D-F35D-48FE-8025-BDCABBADEA01}"/>
              </a:ext>
            </a:extLst>
          </p:cNvPr>
          <p:cNvSpPr>
            <a:spLocks noGrp="1"/>
          </p:cNvSpPr>
          <p:nvPr>
            <p:ph type="ctrTitle"/>
          </p:nvPr>
        </p:nvSpPr>
        <p:spPr>
          <a:xfrm>
            <a:off x="1151467" y="313510"/>
            <a:ext cx="10413516" cy="6237424"/>
          </a:xfrm>
        </p:spPr>
        <p:txBody>
          <a:bodyPr lIns="0" tIns="0" rIns="0" bIns="0" anchor="t" anchorCtr="0">
            <a:normAutofit/>
          </a:bodyPr>
          <a:lstStyle/>
          <a:p>
            <a:pPr algn="ct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4400" dirty="0">
                <a:solidFill>
                  <a:schemeClr val="accent4">
                    <a:lumMod val="60000"/>
                    <a:lumOff val="40000"/>
                  </a:schemeClr>
                </a:solidFill>
                <a:latin typeface="Calibri Light" panose="020F0302020204030204" pitchFamily="34" charset="0"/>
                <a:cs typeface="Calibri Light" panose="020F0302020204030204" pitchFamily="34" charset="0"/>
              </a:rPr>
            </a:br>
            <a:r>
              <a:rPr lang="en-US" sz="4800" dirty="0">
                <a:solidFill>
                  <a:srgbClr val="FFC000"/>
                </a:solidFill>
                <a:latin typeface="Antonio" charset="0"/>
                <a:cs typeface="Calibri Light" panose="020F0302020204030204" pitchFamily="34" charset="0"/>
              </a:rPr>
              <a:t>P</a:t>
            </a:r>
            <a:r>
              <a:rPr lang="en-US" sz="4800" b="1" dirty="0">
                <a:solidFill>
                  <a:srgbClr val="FFC000"/>
                </a:solidFill>
                <a:latin typeface="Antonio" charset="0"/>
                <a:ea typeface="Antonio" charset="0"/>
                <a:cs typeface="Antonio" charset="0"/>
              </a:rPr>
              <a:t>art Two </a:t>
            </a:r>
            <a:br>
              <a:rPr lang="en-US" sz="4800" b="1" dirty="0">
                <a:solidFill>
                  <a:srgbClr val="FFC000"/>
                </a:solidFill>
                <a:latin typeface="Antonio" charset="0"/>
                <a:ea typeface="Antonio" charset="0"/>
                <a:cs typeface="Antonio" charset="0"/>
              </a:rPr>
            </a:br>
            <a:br>
              <a:rPr lang="en-US" sz="4800" b="1" dirty="0">
                <a:solidFill>
                  <a:srgbClr val="FFC000"/>
                </a:solidFill>
                <a:latin typeface="Antonio" charset="0"/>
                <a:ea typeface="Antonio" charset="0"/>
                <a:cs typeface="Antonio" charset="0"/>
              </a:rPr>
            </a:br>
            <a:r>
              <a:rPr lang="en-US" sz="4800" b="1" dirty="0">
                <a:solidFill>
                  <a:srgbClr val="FFC000"/>
                </a:solidFill>
                <a:latin typeface="Antonio" charset="0"/>
                <a:ea typeface="Antonio" charset="0"/>
                <a:cs typeface="Antonio" charset="0"/>
              </a:rPr>
              <a:t>Writing a Business Plan</a:t>
            </a:r>
            <a:endParaRPr lang="en-US" sz="4800" dirty="0">
              <a:solidFill>
                <a:srgbClr val="FFC000"/>
              </a:solidFill>
              <a:latin typeface="Antonio" charset="0"/>
              <a:ea typeface="Antonio" charset="0"/>
              <a:cs typeface="Antonio" charset="0"/>
            </a:endParaRPr>
          </a:p>
        </p:txBody>
      </p:sp>
      <p:sp>
        <p:nvSpPr>
          <p:cNvPr id="4" name="TextBox 3">
            <a:extLst>
              <a:ext uri="{FF2B5EF4-FFF2-40B4-BE49-F238E27FC236}">
                <a16:creationId xmlns:a16="http://schemas.microsoft.com/office/drawing/2014/main" id="{7F695302-6C07-E23D-F908-42FDD5A2CA97}"/>
              </a:ext>
            </a:extLst>
          </p:cNvPr>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3291202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892C0-10F1-8A8D-062E-BD9A2B4FA41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7A2F3E3-C5EF-5B73-F70D-1AF8D0136FE9}"/>
              </a:ext>
            </a:extLst>
          </p:cNvPr>
          <p:cNvSpPr>
            <a:spLocks noGrp="1"/>
          </p:cNvSpPr>
          <p:nvPr>
            <p:ph type="subTitle" idx="1"/>
          </p:nvPr>
        </p:nvSpPr>
        <p:spPr>
          <a:xfrm>
            <a:off x="990600" y="578318"/>
            <a:ext cx="10236199"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a:extLst>
              <a:ext uri="{FF2B5EF4-FFF2-40B4-BE49-F238E27FC236}">
                <a16:creationId xmlns:a16="http://schemas.microsoft.com/office/drawing/2014/main" id="{991783BE-0B32-FE68-D4B7-617885ECB0CD}"/>
              </a:ext>
            </a:extLst>
          </p:cNvPr>
          <p:cNvSpPr>
            <a:spLocks noGrp="1"/>
          </p:cNvSpPr>
          <p:nvPr>
            <p:ph type="ctrTitle"/>
          </p:nvPr>
        </p:nvSpPr>
        <p:spPr>
          <a:xfrm>
            <a:off x="478971" y="313510"/>
            <a:ext cx="11086012" cy="6237424"/>
          </a:xfrm>
        </p:spPr>
        <p:txBody>
          <a:bodyPr lIns="0" tIns="0" rIns="0" bIns="0" anchor="t" anchorCtr="0">
            <a:normAutofit/>
          </a:bodyPr>
          <a:lstStyle/>
          <a:p>
            <a:pPr algn="ctr"/>
            <a:br>
              <a:rPr lang="en-GB" sz="4400" dirty="0">
                <a:solidFill>
                  <a:schemeClr val="accent4">
                    <a:lumMod val="60000"/>
                    <a:lumOff val="40000"/>
                  </a:schemeClr>
                </a:solidFill>
                <a:latin typeface="Calibri Light" panose="020F0302020204030204" pitchFamily="34" charset="0"/>
                <a:cs typeface="Calibri Light" panose="020F0302020204030204" pitchFamily="34" charset="0"/>
              </a:rPr>
            </a:br>
            <a:r>
              <a:rPr lang="en-US" sz="5400" dirty="0">
                <a:solidFill>
                  <a:srgbClr val="FFC000"/>
                </a:solidFill>
                <a:latin typeface="Antonio" charset="0"/>
                <a:cs typeface="Calibri Light" panose="020F0302020204030204" pitchFamily="34" charset="0"/>
              </a:rPr>
              <a:t>Class Quiz</a:t>
            </a:r>
            <a:r>
              <a:rPr lang="en-US" sz="5400" b="1" dirty="0">
                <a:solidFill>
                  <a:srgbClr val="FFC000"/>
                </a:solidFill>
                <a:latin typeface="Antonio" charset="0"/>
                <a:ea typeface="Antonio" charset="0"/>
                <a:cs typeface="Antonio" charset="0"/>
              </a:rPr>
              <a:t> </a:t>
            </a:r>
            <a:br>
              <a:rPr lang="en-US" sz="4800" b="1" dirty="0">
                <a:solidFill>
                  <a:srgbClr val="FFC000"/>
                </a:solidFill>
                <a:latin typeface="Antonio" charset="0"/>
                <a:ea typeface="Antonio" charset="0"/>
                <a:cs typeface="Antonio" charset="0"/>
              </a:rPr>
            </a:br>
            <a:br>
              <a:rPr lang="en-US" sz="4800" b="1" dirty="0">
                <a:solidFill>
                  <a:schemeClr val="bg1"/>
                </a:solidFill>
                <a:latin typeface="Antonio" charset="0"/>
                <a:ea typeface="Antonio" charset="0"/>
                <a:cs typeface="Antonio" charset="0"/>
              </a:rPr>
            </a:br>
            <a:r>
              <a:rPr lang="en-US" sz="4000" b="0" dirty="0">
                <a:solidFill>
                  <a:schemeClr val="bg1"/>
                </a:solidFill>
                <a:latin typeface="Antonio" charset="0"/>
                <a:ea typeface="Antonio" charset="0"/>
                <a:cs typeface="Antonio" charset="0"/>
              </a:rPr>
              <a:t>What is a Business Plan?</a:t>
            </a:r>
            <a:br>
              <a:rPr lang="en-US" sz="4000" b="0" dirty="0">
                <a:solidFill>
                  <a:schemeClr val="bg1"/>
                </a:solidFill>
                <a:latin typeface="Antonio" charset="0"/>
                <a:ea typeface="Antonio" charset="0"/>
                <a:cs typeface="Antonio" charset="0"/>
              </a:rPr>
            </a:br>
            <a:r>
              <a:rPr lang="en-US" sz="4000" b="0" dirty="0">
                <a:solidFill>
                  <a:schemeClr val="bg1"/>
                </a:solidFill>
                <a:latin typeface="Antonio" charset="0"/>
                <a:ea typeface="Antonio" charset="0"/>
                <a:cs typeface="Antonio" charset="0"/>
              </a:rPr>
              <a:t>Why Write a Business Plan?</a:t>
            </a:r>
            <a:br>
              <a:rPr lang="en-US" sz="4000" b="0" dirty="0">
                <a:solidFill>
                  <a:schemeClr val="bg1"/>
                </a:solidFill>
                <a:latin typeface="Antonio" charset="0"/>
                <a:ea typeface="Antonio" charset="0"/>
                <a:cs typeface="Antonio" charset="0"/>
              </a:rPr>
            </a:br>
            <a:r>
              <a:rPr lang="en-US" sz="4000" b="0" dirty="0">
                <a:solidFill>
                  <a:schemeClr val="bg1"/>
                </a:solidFill>
                <a:latin typeface="Antonio" charset="0"/>
                <a:ea typeface="Antonio" charset="0"/>
                <a:cs typeface="Antonio" charset="0"/>
              </a:rPr>
              <a:t>When do you write a business plan?</a:t>
            </a:r>
          </a:p>
        </p:txBody>
      </p:sp>
      <p:sp>
        <p:nvSpPr>
          <p:cNvPr id="4" name="TextBox 3">
            <a:extLst>
              <a:ext uri="{FF2B5EF4-FFF2-40B4-BE49-F238E27FC236}">
                <a16:creationId xmlns:a16="http://schemas.microsoft.com/office/drawing/2014/main" id="{6F87F785-9DD2-AE8E-2EF7-24726CFB56EA}"/>
              </a:ext>
            </a:extLst>
          </p:cNvPr>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1083659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1494" y="267129"/>
            <a:ext cx="10878854" cy="914399"/>
          </a:xfrm>
        </p:spPr>
        <p:txBody>
          <a:bodyPr>
            <a:noAutofit/>
          </a:bodyPr>
          <a:lstStyle/>
          <a:p>
            <a:pPr algn="ctr"/>
            <a:r>
              <a:rPr lang="en-GB" sz="4800" b="1" dirty="0">
                <a:solidFill>
                  <a:srgbClr val="FFC000"/>
                </a:solidFill>
                <a:latin typeface="+mj-lt"/>
                <a:ea typeface="Antonio" charset="0"/>
                <a:cs typeface="Antonio" charset="0"/>
              </a:rPr>
              <a:t>What is a Business Plan?</a:t>
            </a:r>
            <a:br>
              <a:rPr lang="en-US" sz="4800" b="1" dirty="0">
                <a:latin typeface="Antonio" charset="0"/>
                <a:ea typeface="Antonio" charset="0"/>
                <a:cs typeface="Antonio" charset="0"/>
              </a:rPr>
            </a:br>
            <a:endParaRPr lang="en-US" sz="4800" b="1" dirty="0">
              <a:latin typeface="Antonio" charset="0"/>
              <a:ea typeface="Antonio" charset="0"/>
              <a:cs typeface="Antonio" charset="0"/>
            </a:endParaRPr>
          </a:p>
        </p:txBody>
      </p:sp>
      <p:sp>
        <p:nvSpPr>
          <p:cNvPr id="3" name="Subtitle 2"/>
          <p:cNvSpPr>
            <a:spLocks noGrp="1"/>
          </p:cNvSpPr>
          <p:nvPr>
            <p:ph type="subTitle" idx="1"/>
          </p:nvPr>
        </p:nvSpPr>
        <p:spPr>
          <a:xfrm>
            <a:off x="1181493" y="1438382"/>
            <a:ext cx="10878853" cy="4736387"/>
          </a:xfrm>
        </p:spPr>
        <p:txBody>
          <a:bodyPr>
            <a:normAutofit/>
          </a:bodyPr>
          <a:lstStyle/>
          <a:p>
            <a:r>
              <a:rPr lang="en-US" sz="3200" dirty="0">
                <a:latin typeface="Calibri" panose="020F0502020204030204" pitchFamily="34" charset="0"/>
                <a:ea typeface="Times New Roman" panose="02020603050405020304" pitchFamily="18" charset="0"/>
              </a:rPr>
              <a:t>It is a </a:t>
            </a:r>
            <a:r>
              <a:rPr lang="en-US" sz="3200" dirty="0">
                <a:effectLst/>
                <a:latin typeface="Calibri" panose="020F0502020204030204" pitchFamily="34" charset="0"/>
                <a:ea typeface="Times New Roman" panose="02020603050405020304" pitchFamily="18" charset="0"/>
              </a:rPr>
              <a:t>written narrative/document that describes:</a:t>
            </a:r>
          </a:p>
          <a:p>
            <a:endParaRPr lang="en-US" sz="3200" dirty="0">
              <a:latin typeface="Calibri" panose="020F0502020204030204" pitchFamily="34" charset="0"/>
              <a:ea typeface="Times New Roman" panose="02020603050405020304" pitchFamily="18" charset="0"/>
            </a:endParaRPr>
          </a:p>
          <a:p>
            <a:pPr marL="457200" indent="-457200">
              <a:buFont typeface="Wingdings" panose="05000000000000000000" pitchFamily="2" charset="2"/>
              <a:buChar char="§"/>
            </a:pPr>
            <a:r>
              <a:rPr lang="en-US" sz="3200" dirty="0">
                <a:effectLst/>
                <a:latin typeface="Calibri" panose="020F0502020204030204" pitchFamily="34" charset="0"/>
                <a:ea typeface="Times New Roman" panose="02020603050405020304" pitchFamily="18" charset="0"/>
              </a:rPr>
              <a:t> What a new business plans to accomplish </a:t>
            </a:r>
          </a:p>
          <a:p>
            <a:pPr marL="457200" indent="-457200">
              <a:buFont typeface="Wingdings" panose="05000000000000000000" pitchFamily="2" charset="2"/>
              <a:buChar char="§"/>
            </a:pPr>
            <a:endParaRPr lang="en-US" sz="3200" dirty="0">
              <a:latin typeface="Calibri" panose="020F0502020204030204" pitchFamily="34" charset="0"/>
              <a:ea typeface="Times New Roman" panose="02020603050405020304" pitchFamily="18" charset="0"/>
            </a:endParaRPr>
          </a:p>
          <a:p>
            <a:pPr marL="457200" indent="-457200">
              <a:buFont typeface="Wingdings" panose="05000000000000000000" pitchFamily="2" charset="2"/>
              <a:buChar char="§"/>
            </a:pPr>
            <a:r>
              <a:rPr lang="en-US" sz="3200" dirty="0">
                <a:effectLst/>
                <a:latin typeface="Calibri" panose="020F0502020204030204" pitchFamily="34" charset="0"/>
                <a:ea typeface="Times New Roman" panose="02020603050405020304" pitchFamily="18" charset="0"/>
              </a:rPr>
              <a:t> How it plans to accomplish it.</a:t>
            </a:r>
          </a:p>
          <a:p>
            <a:pPr marL="457200" indent="-457200">
              <a:buFont typeface="Wingdings" panose="05000000000000000000" pitchFamily="2" charset="2"/>
              <a:buChar char="§"/>
            </a:pPr>
            <a:endParaRPr lang="en-US" sz="3200" dirty="0">
              <a:effectLst/>
              <a:latin typeface="Calibri" panose="020F0502020204030204" pitchFamily="34" charset="0"/>
              <a:ea typeface="Times New Roman" panose="02020603050405020304" pitchFamily="18" charset="0"/>
            </a:endParaRPr>
          </a:p>
          <a:p>
            <a:pPr marL="457200" indent="-457200">
              <a:buFont typeface="Wingdings" panose="05000000000000000000" pitchFamily="2" charset="2"/>
              <a:buChar char="§"/>
            </a:pPr>
            <a:r>
              <a:rPr lang="en-US" sz="3200" dirty="0">
                <a:latin typeface="Calibri" panose="020F0502020204030204" pitchFamily="34" charset="0"/>
                <a:ea typeface="Times New Roman" panose="02020603050405020304" pitchFamily="18" charset="0"/>
              </a:rPr>
              <a:t>Typically, 25 -35 pages long</a:t>
            </a:r>
            <a:endParaRPr lang="en-GB" sz="3200" dirty="0">
              <a:effectLst/>
              <a:latin typeface="Times New Roman" panose="02020603050405020304" pitchFamily="18" charset="0"/>
              <a:ea typeface="Times New Roman" panose="02020603050405020304" pitchFamily="18" charset="0"/>
            </a:endParaRPr>
          </a:p>
          <a:p>
            <a:endParaRPr lang="en-US" sz="3200" dirty="0"/>
          </a:p>
        </p:txBody>
      </p:sp>
    </p:spTree>
    <p:extLst>
      <p:ext uri="{BB962C8B-B14F-4D97-AF65-F5344CB8AC3E}">
        <p14:creationId xmlns:p14="http://schemas.microsoft.com/office/powerpoint/2010/main" val="39230943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2BB9F-963A-5685-804A-8244EAEA00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FCB6EE-59E0-1F76-C457-A4188DF06AA7}"/>
              </a:ext>
            </a:extLst>
          </p:cNvPr>
          <p:cNvSpPr>
            <a:spLocks noGrp="1"/>
          </p:cNvSpPr>
          <p:nvPr>
            <p:ph type="ctrTitle"/>
          </p:nvPr>
        </p:nvSpPr>
        <p:spPr>
          <a:xfrm>
            <a:off x="1181494" y="165463"/>
            <a:ext cx="10878854" cy="722811"/>
          </a:xfrm>
        </p:spPr>
        <p:txBody>
          <a:bodyPr>
            <a:noAutofit/>
          </a:bodyPr>
          <a:lstStyle/>
          <a:p>
            <a:pPr algn="ctr"/>
            <a:r>
              <a:rPr lang="en-GB" sz="4800" b="1" dirty="0">
                <a:solidFill>
                  <a:srgbClr val="FFC000"/>
                </a:solidFill>
                <a:latin typeface="+mj-lt"/>
                <a:ea typeface="Antonio" charset="0"/>
                <a:cs typeface="Antonio" charset="0"/>
              </a:rPr>
              <a:t>Why Write a Business Plan?</a:t>
            </a:r>
            <a:br>
              <a:rPr lang="en-US" sz="4800" b="1" dirty="0">
                <a:latin typeface="Antonio" charset="0"/>
                <a:ea typeface="Antonio" charset="0"/>
                <a:cs typeface="Antonio" charset="0"/>
              </a:rPr>
            </a:br>
            <a:endParaRPr lang="en-US" sz="4800" b="1" dirty="0">
              <a:latin typeface="Antonio" charset="0"/>
              <a:ea typeface="Antonio" charset="0"/>
              <a:cs typeface="Antonio" charset="0"/>
            </a:endParaRPr>
          </a:p>
        </p:txBody>
      </p:sp>
      <p:sp>
        <p:nvSpPr>
          <p:cNvPr id="3" name="Subtitle 2">
            <a:extLst>
              <a:ext uri="{FF2B5EF4-FFF2-40B4-BE49-F238E27FC236}">
                <a16:creationId xmlns:a16="http://schemas.microsoft.com/office/drawing/2014/main" id="{30B050EF-C037-1628-EA27-32B40F3AF0FE}"/>
              </a:ext>
            </a:extLst>
          </p:cNvPr>
          <p:cNvSpPr>
            <a:spLocks noGrp="1"/>
          </p:cNvSpPr>
          <p:nvPr>
            <p:ph type="subTitle" idx="1"/>
          </p:nvPr>
        </p:nvSpPr>
        <p:spPr>
          <a:xfrm>
            <a:off x="687977" y="1027610"/>
            <a:ext cx="10878854" cy="5147159"/>
          </a:xfrm>
        </p:spPr>
        <p:txBody>
          <a:bodyPr>
            <a:normAutofit/>
          </a:bodyPr>
          <a:lstStyle/>
          <a:p>
            <a:pPr marL="285750" indent="-285750" algn="just">
              <a:buFont typeface="Wingdings" panose="05000000000000000000" pitchFamily="2" charset="2"/>
              <a:buChar char="§"/>
            </a:pPr>
            <a:r>
              <a:rPr lang="en-US" dirty="0">
                <a:latin typeface="Calibri" panose="020F0502020204030204" pitchFamily="34" charset="0"/>
                <a:ea typeface="Times New Roman" panose="02020603050405020304" pitchFamily="18" charset="0"/>
              </a:rPr>
              <a:t>Dual purpose - internal and external</a:t>
            </a:r>
          </a:p>
          <a:p>
            <a:pPr marL="285750" indent="-285750" algn="just">
              <a:buFont typeface="Wingdings" panose="05000000000000000000" pitchFamily="2" charset="2"/>
              <a:buChar char="§"/>
            </a:pPr>
            <a:endParaRPr lang="en-US" dirty="0">
              <a:effectLst/>
              <a:latin typeface="Calibri" panose="020F0502020204030204" pitchFamily="34" charset="0"/>
              <a:ea typeface="Times New Roman" panose="02020603050405020304" pitchFamily="18" charset="0"/>
            </a:endParaRPr>
          </a:p>
          <a:p>
            <a:pPr marL="285750" indent="-285750" algn="just">
              <a:buFont typeface="Wingdings" panose="05000000000000000000" pitchFamily="2" charset="2"/>
              <a:buChar char="§"/>
            </a:pPr>
            <a:r>
              <a:rPr lang="en-US" dirty="0">
                <a:effectLst/>
                <a:latin typeface="Calibri" panose="020F0502020204030204" pitchFamily="34" charset="0"/>
                <a:ea typeface="Times New Roman" panose="02020603050405020304" pitchFamily="18" charset="0"/>
              </a:rPr>
              <a:t>Helps get employees’ ‘buy in’ in the vision, mission and goals of the organization</a:t>
            </a:r>
          </a:p>
          <a:p>
            <a:pPr marL="285750" indent="-285750" algn="just">
              <a:buFont typeface="Wingdings" panose="05000000000000000000" pitchFamily="2" charset="2"/>
              <a:buChar char="§"/>
            </a:pPr>
            <a:endParaRPr lang="en-US" dirty="0">
              <a:effectLst/>
              <a:latin typeface="Calibri" panose="020F0502020204030204" pitchFamily="34" charset="0"/>
              <a:ea typeface="Times New Roman" panose="02020603050405020304" pitchFamily="18" charset="0"/>
            </a:endParaRPr>
          </a:p>
          <a:p>
            <a:pPr marL="285750" indent="-285750" algn="just">
              <a:buFont typeface="Wingdings" panose="05000000000000000000" pitchFamily="2" charset="2"/>
              <a:buChar char="§"/>
            </a:pPr>
            <a:r>
              <a:rPr lang="en-US" dirty="0">
                <a:latin typeface="Calibri" panose="020F0502020204030204" pitchFamily="34" charset="0"/>
                <a:ea typeface="Times New Roman" panose="02020603050405020304" pitchFamily="18" charset="0"/>
              </a:rPr>
              <a:t>helps</a:t>
            </a:r>
            <a:r>
              <a:rPr lang="en-US" dirty="0">
                <a:effectLst/>
                <a:latin typeface="Calibri" panose="020F0502020204030204" pitchFamily="34" charset="0"/>
                <a:ea typeface="Times New Roman" panose="02020603050405020304" pitchFamily="18" charset="0"/>
              </a:rPr>
              <a:t> develop a “road map” to follow in executing its strategies and plans. </a:t>
            </a:r>
          </a:p>
          <a:p>
            <a:pPr marL="285750" indent="-285750" algn="just">
              <a:buFont typeface="Wingdings" panose="05000000000000000000" pitchFamily="2" charset="2"/>
              <a:buChar char="§"/>
            </a:pPr>
            <a:endParaRPr lang="en-US" dirty="0">
              <a:effectLst/>
              <a:latin typeface="Calibri" panose="020F0502020204030204" pitchFamily="34" charset="0"/>
              <a:ea typeface="Times New Roman" panose="02020603050405020304" pitchFamily="18" charset="0"/>
            </a:endParaRPr>
          </a:p>
          <a:p>
            <a:pPr marL="285750" indent="-285750" algn="just">
              <a:buFont typeface="Wingdings" panose="05000000000000000000" pitchFamily="2" charset="2"/>
              <a:buChar char="§"/>
            </a:pPr>
            <a:r>
              <a:rPr lang="en-US" dirty="0">
                <a:effectLst/>
                <a:latin typeface="Calibri" panose="020F0502020204030204" pitchFamily="34" charset="0"/>
                <a:ea typeface="Times New Roman" panose="02020603050405020304" pitchFamily="18" charset="0"/>
              </a:rPr>
              <a:t>introduces the business to potential investors and other stakeholders </a:t>
            </a:r>
          </a:p>
          <a:p>
            <a:pPr marL="285750" indent="-285750" algn="just">
              <a:buFont typeface="Wingdings" panose="05000000000000000000" pitchFamily="2" charset="2"/>
              <a:buChar char="§"/>
            </a:pPr>
            <a:endParaRPr lang="en-US" dirty="0">
              <a:effectLst/>
              <a:latin typeface="Calibri" panose="020F0502020204030204" pitchFamily="34" charset="0"/>
              <a:ea typeface="Times New Roman" panose="02020603050405020304" pitchFamily="18" charset="0"/>
            </a:endParaRPr>
          </a:p>
          <a:p>
            <a:pPr marL="285750" indent="-285750" algn="just">
              <a:buFont typeface="Wingdings" panose="05000000000000000000" pitchFamily="2" charset="2"/>
              <a:buChar char="§"/>
            </a:pPr>
            <a:r>
              <a:rPr lang="en-US" dirty="0">
                <a:latin typeface="Calibri" panose="020F0502020204030204" pitchFamily="34" charset="0"/>
                <a:ea typeface="Times New Roman" panose="02020603050405020304" pitchFamily="18" charset="0"/>
              </a:rPr>
              <a:t>Helps ‘sell’ the </a:t>
            </a:r>
            <a:r>
              <a:rPr lang="en-US" dirty="0">
                <a:effectLst/>
                <a:latin typeface="Calibri" panose="020F0502020204030204" pitchFamily="34" charset="0"/>
                <a:ea typeface="Times New Roman" panose="02020603050405020304" pitchFamily="18" charset="0"/>
              </a:rPr>
              <a:t>business idea the firm is pursuing and how it plans to pursue it.</a:t>
            </a:r>
            <a:endParaRPr lang="en-GB" dirty="0">
              <a:effectLst/>
              <a:latin typeface="Times New Roman" panose="02020603050405020304" pitchFamily="18" charset="0"/>
              <a:ea typeface="Times New Roman" panose="02020603050405020304" pitchFamily="18" charset="0"/>
            </a:endParaRPr>
          </a:p>
          <a:p>
            <a:endParaRPr lang="en-US" sz="3200" dirty="0"/>
          </a:p>
        </p:txBody>
      </p:sp>
    </p:spTree>
    <p:extLst>
      <p:ext uri="{BB962C8B-B14F-4D97-AF65-F5344CB8AC3E}">
        <p14:creationId xmlns:p14="http://schemas.microsoft.com/office/powerpoint/2010/main" val="31024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1DC23-D82D-28BE-219F-F1C35737CE67}"/>
              </a:ext>
            </a:extLst>
          </p:cNvPr>
          <p:cNvSpPr>
            <a:spLocks noGrp="1"/>
          </p:cNvSpPr>
          <p:nvPr>
            <p:ph type="title"/>
          </p:nvPr>
        </p:nvSpPr>
        <p:spPr>
          <a:xfrm>
            <a:off x="174660" y="954627"/>
            <a:ext cx="3873357" cy="4948746"/>
          </a:xfrm>
        </p:spPr>
        <p:txBody>
          <a:bodyPr>
            <a:normAutofit/>
          </a:bodyPr>
          <a:lstStyle/>
          <a:p>
            <a:br>
              <a:rPr lang="en-GB" sz="2800" dirty="0">
                <a:latin typeface="Calibri Light" panose="020F0302020204030204" pitchFamily="34" charset="0"/>
                <a:cs typeface="Calibri Light" panose="020F0302020204030204" pitchFamily="34" charset="0"/>
              </a:rPr>
            </a:br>
            <a:br>
              <a:rPr lang="en-GB" sz="2800" dirty="0">
                <a:latin typeface="Calibri Light" panose="020F0302020204030204" pitchFamily="34" charset="0"/>
                <a:cs typeface="Calibri Light" panose="020F0302020204030204" pitchFamily="34" charset="0"/>
              </a:rPr>
            </a:br>
            <a:br>
              <a:rPr lang="en-GB" sz="2800" dirty="0">
                <a:latin typeface="Calibri Light" panose="020F0302020204030204" pitchFamily="34" charset="0"/>
                <a:cs typeface="Calibri Light" panose="020F0302020204030204" pitchFamily="34" charset="0"/>
              </a:rPr>
            </a:br>
            <a:r>
              <a:rPr lang="en-GB" sz="3600" dirty="0">
                <a:solidFill>
                  <a:srgbClr val="FFC000"/>
                </a:solidFill>
                <a:latin typeface="Calibri Light" panose="020F0302020204030204" pitchFamily="34" charset="0"/>
                <a:cs typeface="Calibri Light" panose="020F0302020204030204" pitchFamily="34" charset="0"/>
              </a:rPr>
              <a:t>When to write a Business Plan</a:t>
            </a:r>
          </a:p>
        </p:txBody>
      </p:sp>
      <p:sp>
        <p:nvSpPr>
          <p:cNvPr id="3" name="Content Placeholder 2">
            <a:extLst>
              <a:ext uri="{FF2B5EF4-FFF2-40B4-BE49-F238E27FC236}">
                <a16:creationId xmlns:a16="http://schemas.microsoft.com/office/drawing/2014/main" id="{FC38ECAD-810C-9F29-FC85-6895372B97BD}"/>
              </a:ext>
            </a:extLst>
          </p:cNvPr>
          <p:cNvSpPr>
            <a:spLocks noGrp="1"/>
          </p:cNvSpPr>
          <p:nvPr>
            <p:ph idx="1"/>
          </p:nvPr>
        </p:nvSpPr>
        <p:spPr>
          <a:xfrm>
            <a:off x="4243227" y="1705510"/>
            <a:ext cx="7633699" cy="3935001"/>
          </a:xfrm>
        </p:spPr>
        <p:txBody>
          <a:bodyPr>
            <a:normAutofit fontScale="92500" lnSpcReduction="10000"/>
          </a:bodyPr>
          <a:lstStyle/>
          <a:p>
            <a:pPr marL="457200" indent="-457200" algn="just">
              <a:buFont typeface="Wingdings" panose="05000000000000000000" pitchFamily="2" charset="2"/>
              <a:buChar char="§"/>
            </a:pPr>
            <a:r>
              <a:rPr lang="en-US" dirty="0">
                <a:latin typeface="Calibri" panose="020F0502020204030204" pitchFamily="34" charset="0"/>
                <a:ea typeface="Times New Roman" panose="02020603050405020304" pitchFamily="18" charset="0"/>
              </a:rPr>
              <a:t>T</a:t>
            </a:r>
            <a:r>
              <a:rPr lang="en-US" sz="2800" dirty="0">
                <a:effectLst/>
                <a:latin typeface="Calibri" panose="020F0502020204030204" pitchFamily="34" charset="0"/>
                <a:ea typeface="Times New Roman" panose="02020603050405020304" pitchFamily="18" charset="0"/>
              </a:rPr>
              <a:t>owards the end of the entrepreneurial process titled “Moving from an Idea to an Entrepreneurial Firm.” </a:t>
            </a:r>
          </a:p>
          <a:p>
            <a:pPr marL="457200" indent="-457200" algn="just">
              <a:buFont typeface="Wingdings" panose="05000000000000000000" pitchFamily="2" charset="2"/>
              <a:buChar char="§"/>
            </a:pPr>
            <a:endParaRPr lang="en-US" sz="2800" dirty="0">
              <a:effectLst/>
              <a:latin typeface="Calibri" panose="020F0502020204030204" pitchFamily="34" charset="0"/>
              <a:ea typeface="Times New Roman" panose="02020603050405020304" pitchFamily="18" charset="0"/>
            </a:endParaRPr>
          </a:p>
          <a:p>
            <a:pPr marL="457200" indent="-457200" algn="just">
              <a:buFont typeface="Wingdings" panose="05000000000000000000" pitchFamily="2" charset="2"/>
              <a:buChar char="§"/>
            </a:pPr>
            <a:r>
              <a:rPr lang="en-US" sz="2800" dirty="0">
                <a:effectLst/>
                <a:latin typeface="Calibri" panose="020F0502020204030204" pitchFamily="34" charset="0"/>
                <a:ea typeface="Times New Roman" panose="02020603050405020304" pitchFamily="18" charset="0"/>
              </a:rPr>
              <a:t>After feasibility analysis stage of investigating the merits of a potential new venture. </a:t>
            </a:r>
          </a:p>
          <a:p>
            <a:pPr marL="457200" indent="-457200" algn="just">
              <a:buFont typeface="Wingdings" panose="05000000000000000000" pitchFamily="2" charset="2"/>
              <a:buChar char="§"/>
            </a:pPr>
            <a:endParaRPr lang="en-GB" sz="2800" dirty="0">
              <a:effectLst/>
              <a:latin typeface="Times New Roman" panose="02020603050405020304" pitchFamily="18" charset="0"/>
              <a:ea typeface="Times New Roman" panose="02020603050405020304" pitchFamily="18" charset="0"/>
            </a:endParaRPr>
          </a:p>
          <a:p>
            <a:pPr marL="457200" indent="-457200" algn="just">
              <a:buFont typeface="Wingdings" panose="05000000000000000000" pitchFamily="2" charset="2"/>
              <a:buChar char="§"/>
            </a:pPr>
            <a:r>
              <a:rPr lang="en-US" sz="2800" dirty="0">
                <a:latin typeface="Calibri" panose="020F0502020204030204" pitchFamily="34" charset="0"/>
                <a:ea typeface="Times New Roman" panose="02020603050405020304" pitchFamily="18" charset="0"/>
              </a:rPr>
              <a:t>When you have </a:t>
            </a:r>
            <a:r>
              <a:rPr lang="en-US" sz="2800" dirty="0">
                <a:effectLst/>
                <a:latin typeface="Calibri" panose="020F0502020204030204" pitchFamily="34" charset="0"/>
                <a:ea typeface="Times New Roman" panose="02020603050405020304" pitchFamily="18" charset="0"/>
              </a:rPr>
              <a:t>substantial details about the new venture</a:t>
            </a:r>
          </a:p>
          <a:p>
            <a:pPr marL="457200" indent="-457200" algn="just">
              <a:buFont typeface="Wingdings" panose="05000000000000000000" pitchFamily="2" charset="2"/>
              <a:buChar char="§"/>
            </a:pPr>
            <a:endParaRPr lang="en-US" sz="2800" dirty="0">
              <a:effectLst/>
              <a:latin typeface="Calibri" panose="020F0502020204030204" pitchFamily="34" charset="0"/>
              <a:ea typeface="Times New Roman" panose="02020603050405020304" pitchFamily="18" charset="0"/>
            </a:endParaRPr>
          </a:p>
          <a:p>
            <a:pPr marL="457200" indent="-457200" algn="just">
              <a:buFont typeface="Wingdings" panose="05000000000000000000" pitchFamily="2" charset="2"/>
              <a:buChar char="§"/>
            </a:pPr>
            <a:r>
              <a:rPr lang="en-US" sz="2800" dirty="0">
                <a:effectLst/>
                <a:latin typeface="Calibri" panose="020F0502020204030204" pitchFamily="34" charset="0"/>
                <a:ea typeface="Times New Roman" panose="02020603050405020304" pitchFamily="18" charset="0"/>
              </a:rPr>
              <a:t> It is a mistake to write a full business plan too early</a:t>
            </a:r>
          </a:p>
          <a:p>
            <a:pPr marL="457200" indent="-457200" algn="just">
              <a:buFont typeface="Wingdings" panose="05000000000000000000" pitchFamily="2" charset="2"/>
              <a:buChar char="§"/>
            </a:pPr>
            <a:endParaRPr lang="en-US" sz="2800" dirty="0">
              <a:effectLst/>
              <a:latin typeface="Calibri" panose="020F0502020204030204" pitchFamily="34" charset="0"/>
              <a:ea typeface="Times New Roman" panose="02020603050405020304" pitchFamily="18" charset="0"/>
            </a:endParaRPr>
          </a:p>
          <a:p>
            <a:endParaRPr lang="en-GB" dirty="0"/>
          </a:p>
        </p:txBody>
      </p:sp>
    </p:spTree>
    <p:extLst>
      <p:ext uri="{BB962C8B-B14F-4D97-AF65-F5344CB8AC3E}">
        <p14:creationId xmlns:p14="http://schemas.microsoft.com/office/powerpoint/2010/main" val="152377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1DC23-D82D-28BE-219F-F1C35737CE67}"/>
              </a:ext>
            </a:extLst>
          </p:cNvPr>
          <p:cNvSpPr>
            <a:spLocks noGrp="1"/>
          </p:cNvSpPr>
          <p:nvPr>
            <p:ph type="title"/>
          </p:nvPr>
        </p:nvSpPr>
        <p:spPr>
          <a:xfrm>
            <a:off x="174660" y="954627"/>
            <a:ext cx="3873357" cy="4948746"/>
          </a:xfrm>
        </p:spPr>
        <p:txBody>
          <a:bodyPr>
            <a:normAutofit/>
          </a:bodyPr>
          <a:lstStyle/>
          <a:p>
            <a:br>
              <a:rPr lang="en-GB" sz="2800" dirty="0">
                <a:latin typeface="Calibri Light" panose="020F0302020204030204" pitchFamily="34" charset="0"/>
                <a:cs typeface="Calibri Light" panose="020F0302020204030204" pitchFamily="34" charset="0"/>
              </a:rPr>
            </a:br>
            <a:br>
              <a:rPr lang="en-GB" sz="2800" dirty="0">
                <a:latin typeface="Calibri Light" panose="020F0302020204030204" pitchFamily="34" charset="0"/>
                <a:cs typeface="Calibri Light" panose="020F0302020204030204" pitchFamily="34" charset="0"/>
              </a:rPr>
            </a:br>
            <a:br>
              <a:rPr lang="en-GB" sz="2800" dirty="0">
                <a:latin typeface="Calibri Light" panose="020F0302020204030204" pitchFamily="34" charset="0"/>
                <a:cs typeface="Calibri Light" panose="020F0302020204030204" pitchFamily="34" charset="0"/>
              </a:rPr>
            </a:br>
            <a:r>
              <a:rPr lang="en-GB" sz="3600" dirty="0">
                <a:solidFill>
                  <a:srgbClr val="FFC000"/>
                </a:solidFill>
                <a:latin typeface="Calibri Light" panose="020F0302020204030204" pitchFamily="34" charset="0"/>
                <a:cs typeface="Calibri Light" panose="020F0302020204030204" pitchFamily="34" charset="0"/>
              </a:rPr>
              <a:t>Business Plan Outline</a:t>
            </a:r>
          </a:p>
        </p:txBody>
      </p:sp>
      <p:sp>
        <p:nvSpPr>
          <p:cNvPr id="3" name="Content Placeholder 2">
            <a:extLst>
              <a:ext uri="{FF2B5EF4-FFF2-40B4-BE49-F238E27FC236}">
                <a16:creationId xmlns:a16="http://schemas.microsoft.com/office/drawing/2014/main" id="{FC38ECAD-810C-9F29-FC85-6895372B97BD}"/>
              </a:ext>
            </a:extLst>
          </p:cNvPr>
          <p:cNvSpPr>
            <a:spLocks noGrp="1"/>
          </p:cNvSpPr>
          <p:nvPr>
            <p:ph idx="1"/>
          </p:nvPr>
        </p:nvSpPr>
        <p:spPr>
          <a:xfrm>
            <a:off x="4243227" y="954628"/>
            <a:ext cx="7633699" cy="4685884"/>
          </a:xfrm>
        </p:spPr>
        <p:txBody>
          <a:bodyPr>
            <a:normAutofit fontScale="70000" lnSpcReduction="20000"/>
          </a:bodyPr>
          <a:lstStyle/>
          <a:p>
            <a:pPr marL="685800" marR="0" indent="-228600" algn="just">
              <a:lnSpc>
                <a:spcPct val="150000"/>
              </a:lnSpc>
              <a:spcBef>
                <a:spcPts val="0"/>
              </a:spcBef>
              <a:spcAft>
                <a:spcPts val="0"/>
              </a:spcAft>
            </a:pPr>
            <a:r>
              <a:rPr lang="en-US" sz="2800" dirty="0">
                <a:effectLst/>
                <a:latin typeface="+mj-lt"/>
                <a:ea typeface="Segoe UI Emoji" panose="020B0502040204020203" pitchFamily="34" charset="0"/>
              </a:rPr>
              <a:t>Executive Summary</a:t>
            </a:r>
          </a:p>
          <a:p>
            <a:pPr marL="685800" marR="0" indent="-228600" algn="just">
              <a:lnSpc>
                <a:spcPct val="150000"/>
              </a:lnSpc>
              <a:spcBef>
                <a:spcPts val="0"/>
              </a:spcBef>
              <a:spcAft>
                <a:spcPts val="0"/>
              </a:spcAft>
            </a:pPr>
            <a:r>
              <a:rPr lang="en-US" sz="2800" dirty="0">
                <a:effectLst/>
                <a:latin typeface="+mj-lt"/>
                <a:ea typeface="Segoe UI Emoji" panose="020B0502040204020203" pitchFamily="34" charset="0"/>
              </a:rPr>
              <a:t>Industry Analysis</a:t>
            </a:r>
          </a:p>
          <a:p>
            <a:pPr marL="685800" marR="0" indent="-228600" algn="just">
              <a:lnSpc>
                <a:spcPct val="150000"/>
              </a:lnSpc>
              <a:spcBef>
                <a:spcPts val="0"/>
              </a:spcBef>
              <a:spcAft>
                <a:spcPts val="0"/>
              </a:spcAft>
            </a:pPr>
            <a:r>
              <a:rPr lang="en-US" sz="2800" dirty="0">
                <a:effectLst/>
                <a:latin typeface="+mj-lt"/>
                <a:ea typeface="Segoe UI Emoji" panose="020B0502040204020203" pitchFamily="34" charset="0"/>
              </a:rPr>
              <a:t>Company Description</a:t>
            </a:r>
          </a:p>
          <a:p>
            <a:pPr marL="685800" marR="0" indent="-228600" algn="just">
              <a:lnSpc>
                <a:spcPct val="150000"/>
              </a:lnSpc>
              <a:spcBef>
                <a:spcPts val="0"/>
              </a:spcBef>
              <a:spcAft>
                <a:spcPts val="0"/>
              </a:spcAft>
            </a:pPr>
            <a:r>
              <a:rPr lang="en-US" sz="2800" dirty="0">
                <a:effectLst/>
                <a:latin typeface="+mj-lt"/>
                <a:ea typeface="Segoe UI Emoji" panose="020B0502040204020203" pitchFamily="34" charset="0"/>
              </a:rPr>
              <a:t>Market Analysis</a:t>
            </a:r>
          </a:p>
          <a:p>
            <a:pPr marL="685800" marR="0" indent="-228600" algn="just">
              <a:lnSpc>
                <a:spcPct val="150000"/>
              </a:lnSpc>
              <a:spcBef>
                <a:spcPts val="0"/>
              </a:spcBef>
              <a:spcAft>
                <a:spcPts val="0"/>
              </a:spcAft>
            </a:pPr>
            <a:r>
              <a:rPr lang="en-US" sz="2800" dirty="0">
                <a:effectLst/>
                <a:latin typeface="+mj-lt"/>
                <a:ea typeface="Segoe UI Emoji" panose="020B0502040204020203" pitchFamily="34" charset="0"/>
              </a:rPr>
              <a:t>The Economics of the Business</a:t>
            </a:r>
          </a:p>
          <a:p>
            <a:pPr marL="685800" marR="0" indent="-228600" algn="just">
              <a:lnSpc>
                <a:spcPct val="150000"/>
              </a:lnSpc>
              <a:spcBef>
                <a:spcPts val="0"/>
              </a:spcBef>
              <a:spcAft>
                <a:spcPts val="0"/>
              </a:spcAft>
            </a:pPr>
            <a:r>
              <a:rPr lang="en-US" sz="2800" dirty="0">
                <a:effectLst/>
                <a:latin typeface="+mj-lt"/>
                <a:ea typeface="Segoe UI Emoji" panose="020B0502040204020203" pitchFamily="34" charset="0"/>
              </a:rPr>
              <a:t>Marketing Plan</a:t>
            </a:r>
          </a:p>
          <a:p>
            <a:pPr marL="685800" marR="0" indent="-228600" algn="just">
              <a:lnSpc>
                <a:spcPct val="150000"/>
              </a:lnSpc>
              <a:spcBef>
                <a:spcPts val="0"/>
              </a:spcBef>
              <a:spcAft>
                <a:spcPts val="0"/>
              </a:spcAft>
            </a:pPr>
            <a:r>
              <a:rPr lang="en-US" sz="2800" dirty="0">
                <a:effectLst/>
                <a:latin typeface="+mj-lt"/>
                <a:ea typeface="Segoe UI Emoji" panose="020B0502040204020203" pitchFamily="34" charset="0"/>
              </a:rPr>
              <a:t>Product (or Service) Design and Development Plan</a:t>
            </a:r>
          </a:p>
          <a:p>
            <a:pPr marL="685800" marR="0" indent="-228600" algn="just">
              <a:lnSpc>
                <a:spcPct val="150000"/>
              </a:lnSpc>
              <a:spcBef>
                <a:spcPts val="0"/>
              </a:spcBef>
              <a:spcAft>
                <a:spcPts val="0"/>
              </a:spcAft>
            </a:pPr>
            <a:r>
              <a:rPr lang="en-US" sz="2800" dirty="0">
                <a:effectLst/>
                <a:latin typeface="+mj-lt"/>
                <a:ea typeface="Segoe UI Emoji" panose="020B0502040204020203" pitchFamily="34" charset="0"/>
              </a:rPr>
              <a:t>Operations Plan</a:t>
            </a:r>
          </a:p>
          <a:p>
            <a:pPr marL="685800" marR="0" indent="-228600" algn="just">
              <a:lnSpc>
                <a:spcPct val="150000"/>
              </a:lnSpc>
              <a:spcBef>
                <a:spcPts val="0"/>
              </a:spcBef>
              <a:spcAft>
                <a:spcPts val="0"/>
              </a:spcAft>
            </a:pPr>
            <a:r>
              <a:rPr lang="en-US" sz="2800" dirty="0">
                <a:effectLst/>
                <a:latin typeface="+mj-lt"/>
                <a:ea typeface="Segoe UI Emoji" panose="020B0502040204020203" pitchFamily="34" charset="0"/>
              </a:rPr>
              <a:t>Management Team and Company Structure</a:t>
            </a:r>
          </a:p>
          <a:p>
            <a:pPr marL="685800" marR="0" indent="-228600" algn="just">
              <a:lnSpc>
                <a:spcPct val="150000"/>
              </a:lnSpc>
              <a:spcBef>
                <a:spcPts val="0"/>
              </a:spcBef>
              <a:spcAft>
                <a:spcPts val="0"/>
              </a:spcAft>
              <a:tabLst>
                <a:tab pos="685800" algn="l"/>
              </a:tabLst>
            </a:pPr>
            <a:r>
              <a:rPr lang="en-US" sz="2800" dirty="0">
                <a:effectLst/>
                <a:latin typeface="+mj-lt"/>
                <a:ea typeface="Segoe UI Emoji" panose="020B0502040204020203" pitchFamily="34" charset="0"/>
              </a:rPr>
              <a:t>Overall Schedule</a:t>
            </a:r>
          </a:p>
          <a:p>
            <a:pPr marL="685800" marR="0" indent="-228600" algn="just">
              <a:lnSpc>
                <a:spcPct val="150000"/>
              </a:lnSpc>
              <a:spcBef>
                <a:spcPts val="0"/>
              </a:spcBef>
              <a:spcAft>
                <a:spcPts val="0"/>
              </a:spcAft>
            </a:pPr>
            <a:r>
              <a:rPr lang="en-US" sz="2800" dirty="0">
                <a:effectLst/>
                <a:latin typeface="+mj-lt"/>
                <a:ea typeface="Segoe UI Emoji" panose="020B0502040204020203" pitchFamily="34" charset="0"/>
              </a:rPr>
              <a:t>Financial Projections</a:t>
            </a:r>
            <a:endParaRPr lang="en-GB" dirty="0"/>
          </a:p>
        </p:txBody>
      </p:sp>
    </p:spTree>
    <p:extLst>
      <p:ext uri="{BB962C8B-B14F-4D97-AF65-F5344CB8AC3E}">
        <p14:creationId xmlns:p14="http://schemas.microsoft.com/office/powerpoint/2010/main" val="576662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FC836-3B77-0F39-FB14-F19D17CA24B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D30F0B5-7B76-C11A-1576-9675ED3DB53C}"/>
              </a:ext>
            </a:extLst>
          </p:cNvPr>
          <p:cNvSpPr>
            <a:spLocks noGrp="1"/>
          </p:cNvSpPr>
          <p:nvPr>
            <p:ph type="subTitle" idx="1"/>
          </p:nvPr>
        </p:nvSpPr>
        <p:spPr>
          <a:xfrm>
            <a:off x="990600" y="578318"/>
            <a:ext cx="10236199" cy="5395902"/>
          </a:xfrm>
        </p:spPr>
        <p:txBody>
          <a:bodyPr lIns="0" tIns="0" rIns="0" bIns="0">
            <a:normAutofit/>
          </a:bodyPr>
          <a:lstStyle/>
          <a:p>
            <a:pPr marL="0" indent="0" algn="just">
              <a:lnSpc>
                <a:spcPct val="170000"/>
              </a:lnSpc>
              <a:buNone/>
            </a:pPr>
            <a:endParaRPr lang="en-GB" b="0" i="0" dirty="0">
              <a:effectLst/>
              <a:latin typeface="ElsevierGulliver"/>
            </a:endParaRPr>
          </a:p>
          <a:p>
            <a:pPr algn="just">
              <a:lnSpc>
                <a:spcPct val="170000"/>
              </a:lnSpc>
            </a:pPr>
            <a:endParaRPr lang="en-GB" sz="2400" b="0" i="0" dirty="0">
              <a:effectLst/>
            </a:endParaRPr>
          </a:p>
          <a:p>
            <a:pPr algn="just">
              <a:lnSpc>
                <a:spcPct val="170000"/>
              </a:lnSpc>
            </a:pPr>
            <a:endParaRPr lang="en-GB" dirty="0"/>
          </a:p>
          <a:p>
            <a:pPr algn="just">
              <a:lnSpc>
                <a:spcPct val="115000"/>
              </a:lnSpc>
              <a:spcAft>
                <a:spcPts val="800"/>
              </a:spcAft>
            </a:pPr>
            <a:endParaRPr lang="en-GB" kern="100" dirty="0">
              <a:latin typeface="Aptos" panose="020B0004020202020204" pitchFamily="34" charset="0"/>
              <a:ea typeface="Aptos" panose="020B0004020202020204" pitchFamily="34" charset="0"/>
              <a:cs typeface="Times New Roman" panose="02020603050405020304" pitchFamily="18" charset="0"/>
            </a:endParaRPr>
          </a:p>
          <a:p>
            <a:pPr algn="just">
              <a:lnSpc>
                <a:spcPct val="115000"/>
              </a:lnSpc>
              <a:spcAft>
                <a:spcPts val="800"/>
              </a:spcAft>
            </a:pP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indent="-342900">
              <a:lnSpc>
                <a:spcPct val="150000"/>
              </a:lnSpc>
              <a:buFont typeface="Arial" panose="020B0604020202020204" pitchFamily="34" charset="0"/>
              <a:buChar char="•"/>
            </a:pPr>
            <a:endParaRPr lang="en-GB" dirty="0"/>
          </a:p>
        </p:txBody>
      </p:sp>
      <p:sp>
        <p:nvSpPr>
          <p:cNvPr id="2" name="Title 1">
            <a:extLst>
              <a:ext uri="{FF2B5EF4-FFF2-40B4-BE49-F238E27FC236}">
                <a16:creationId xmlns:a16="http://schemas.microsoft.com/office/drawing/2014/main" id="{55924DC6-65BC-46ED-5C2E-8691D4634C42}"/>
              </a:ext>
            </a:extLst>
          </p:cNvPr>
          <p:cNvSpPr>
            <a:spLocks noGrp="1"/>
          </p:cNvSpPr>
          <p:nvPr>
            <p:ph type="ctrTitle"/>
          </p:nvPr>
        </p:nvSpPr>
        <p:spPr>
          <a:xfrm>
            <a:off x="1151467" y="762000"/>
            <a:ext cx="9821333" cy="5028539"/>
          </a:xfrm>
        </p:spPr>
        <p:txBody>
          <a:bodyPr lIns="0" tIns="0" rIns="0" bIns="0" anchor="t" anchorCtr="0">
            <a:normAutofit/>
          </a:bodyPr>
          <a:lstStyle/>
          <a:p>
            <a:pPr algn="ct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2800" dirty="0">
                <a:solidFill>
                  <a:schemeClr val="accent4">
                    <a:lumMod val="60000"/>
                    <a:lumOff val="40000"/>
                  </a:schemeClr>
                </a:solidFill>
                <a:latin typeface="Calibri Light" panose="020F0302020204030204" pitchFamily="34" charset="0"/>
                <a:cs typeface="Calibri Light" panose="020F0302020204030204" pitchFamily="34" charset="0"/>
              </a:rPr>
            </a:br>
            <a:br>
              <a:rPr lang="en-GB" sz="3200" dirty="0">
                <a:solidFill>
                  <a:srgbClr val="FFC000"/>
                </a:solidFill>
                <a:latin typeface="Calibri Light" panose="020F0302020204030204" pitchFamily="34" charset="0"/>
                <a:cs typeface="Calibri Light" panose="020F0302020204030204" pitchFamily="34" charset="0"/>
              </a:rPr>
            </a:br>
            <a:r>
              <a:rPr lang="en-GB" sz="3200" dirty="0">
                <a:solidFill>
                  <a:srgbClr val="FFC000"/>
                </a:solidFill>
                <a:hlinkClick r:id="rId3">
                  <a:extLst>
                    <a:ext uri="{A12FA001-AC4F-418D-AE19-62706E023703}">
                      <ahyp:hlinkClr xmlns:ahyp="http://schemas.microsoft.com/office/drawing/2018/hyperlinkcolor" val="tx"/>
                    </a:ext>
                  </a:extLst>
                </a:hlinkClick>
              </a:rPr>
              <a:t>Writing a business plan </a:t>
            </a:r>
            <a:r>
              <a:rPr lang="en-GB" sz="3200" dirty="0" err="1">
                <a:solidFill>
                  <a:srgbClr val="FFC000"/>
                </a:solidFill>
                <a:hlinkClick r:id="rId3">
                  <a:extLst>
                    <a:ext uri="{A12FA001-AC4F-418D-AE19-62706E023703}">
                      <ahyp:hlinkClr xmlns:ahyp="http://schemas.microsoft.com/office/drawing/2018/hyperlinkcolor" val="tx"/>
                    </a:ext>
                  </a:extLst>
                </a:hlinkClick>
              </a:rPr>
              <a:t>youtube</a:t>
            </a:r>
            <a:r>
              <a:rPr lang="en-GB" sz="3200" dirty="0">
                <a:solidFill>
                  <a:srgbClr val="FFC000"/>
                </a:solidFill>
                <a:hlinkClick r:id="rId3">
                  <a:extLst>
                    <a:ext uri="{A12FA001-AC4F-418D-AE19-62706E023703}">
                      <ahyp:hlinkClr xmlns:ahyp="http://schemas.microsoft.com/office/drawing/2018/hyperlinkcolor" val="tx"/>
                    </a:ext>
                  </a:extLst>
                </a:hlinkClick>
              </a:rPr>
              <a:t> video - Google Search</a:t>
            </a:r>
            <a:br>
              <a:rPr lang="en-US" sz="3200" b="1" dirty="0">
                <a:solidFill>
                  <a:srgbClr val="FFC000"/>
                </a:solidFill>
                <a:latin typeface="Antonio" charset="0"/>
                <a:ea typeface="Antonio" charset="0"/>
                <a:cs typeface="Antonio" charset="0"/>
              </a:rPr>
            </a:br>
            <a:endParaRPr lang="en-US" sz="4400" dirty="0">
              <a:solidFill>
                <a:srgbClr val="FFC000"/>
              </a:solidFill>
              <a:latin typeface="Antonio" charset="0"/>
              <a:ea typeface="Antonio" charset="0"/>
              <a:cs typeface="Antonio" charset="0"/>
            </a:endParaRPr>
          </a:p>
        </p:txBody>
      </p:sp>
      <p:sp>
        <p:nvSpPr>
          <p:cNvPr id="4" name="TextBox 3">
            <a:extLst>
              <a:ext uri="{FF2B5EF4-FFF2-40B4-BE49-F238E27FC236}">
                <a16:creationId xmlns:a16="http://schemas.microsoft.com/office/drawing/2014/main" id="{9618A29E-C857-4384-6E61-8CE7C61CF888}"/>
              </a:ext>
            </a:extLst>
          </p:cNvPr>
          <p:cNvSpPr txBox="1"/>
          <p:nvPr/>
        </p:nvSpPr>
        <p:spPr>
          <a:xfrm>
            <a:off x="80927" y="6550933"/>
            <a:ext cx="530915" cy="230832"/>
          </a:xfrm>
          <a:prstGeom prst="rect">
            <a:avLst/>
          </a:prstGeom>
          <a:noFill/>
        </p:spPr>
        <p:txBody>
          <a:bodyPr wrap="none" rtlCol="0">
            <a:spAutoFit/>
          </a:bodyPr>
          <a:lstStyle/>
          <a:p>
            <a:r>
              <a:rPr lang="en-GB" sz="900" dirty="0">
                <a:solidFill>
                  <a:srgbClr val="2A1564">
                    <a:alpha val="76000"/>
                  </a:srgbClr>
                </a:solidFill>
              </a:rPr>
              <a:t>170223</a:t>
            </a:r>
          </a:p>
        </p:txBody>
      </p:sp>
    </p:spTree>
    <p:extLst>
      <p:ext uri="{BB962C8B-B14F-4D97-AF65-F5344CB8AC3E}">
        <p14:creationId xmlns:p14="http://schemas.microsoft.com/office/powerpoint/2010/main" val="3507145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1494" y="390418"/>
            <a:ext cx="10878854" cy="965771"/>
          </a:xfrm>
        </p:spPr>
        <p:txBody>
          <a:bodyPr>
            <a:normAutofit fontScale="90000"/>
          </a:bodyPr>
          <a:lstStyle/>
          <a:p>
            <a:pPr algn="ctr"/>
            <a:r>
              <a:rPr lang="en-GB" sz="5300" b="1" dirty="0">
                <a:solidFill>
                  <a:srgbClr val="FFC000"/>
                </a:solidFill>
                <a:latin typeface="+mj-lt"/>
                <a:ea typeface="Antonio" charset="0"/>
                <a:cs typeface="Antonio" charset="0"/>
              </a:rPr>
              <a:t>Practical Application of a Business Plan</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1181493" y="1602377"/>
            <a:ext cx="10202273" cy="4763589"/>
          </a:xfrm>
        </p:spPr>
        <p:txBody>
          <a:bodyPr>
            <a:normAutofit/>
          </a:bodyPr>
          <a:lstStyle/>
          <a:p>
            <a:pPr algn="ctr">
              <a:lnSpc>
                <a:spcPct val="150000"/>
              </a:lnSpc>
            </a:pPr>
            <a:r>
              <a:rPr lang="en-US" sz="4400" dirty="0">
                <a:solidFill>
                  <a:srgbClr val="FFC000"/>
                </a:solidFill>
              </a:rPr>
              <a:t>Case-Study Exercises</a:t>
            </a:r>
          </a:p>
          <a:p>
            <a:pPr algn="just">
              <a:lnSpc>
                <a:spcPct val="150000"/>
              </a:lnSpc>
            </a:pPr>
            <a:r>
              <a:rPr lang="en-US" sz="3200" dirty="0"/>
              <a:t>Each groups will discuss all 4 of the business scenarios below and present their answers to the entire class.</a:t>
            </a:r>
          </a:p>
          <a:p>
            <a:endParaRPr lang="en-US" sz="3200" dirty="0"/>
          </a:p>
        </p:txBody>
      </p:sp>
    </p:spTree>
    <p:extLst>
      <p:ext uri="{BB962C8B-B14F-4D97-AF65-F5344CB8AC3E}">
        <p14:creationId xmlns:p14="http://schemas.microsoft.com/office/powerpoint/2010/main" val="2668655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1494" y="165464"/>
            <a:ext cx="10878854" cy="818605"/>
          </a:xfrm>
        </p:spPr>
        <p:txBody>
          <a:bodyPr>
            <a:normAutofit fontScale="90000"/>
          </a:bodyPr>
          <a:lstStyle/>
          <a:p>
            <a:pPr algn="ctr"/>
            <a:r>
              <a:rPr lang="en-GB" sz="5300" b="1" dirty="0">
                <a:solidFill>
                  <a:srgbClr val="FFC000"/>
                </a:solidFill>
                <a:latin typeface="+mj-lt"/>
                <a:ea typeface="Antonio" charset="0"/>
                <a:cs typeface="Antonio" charset="0"/>
              </a:rPr>
              <a:t>Practical Application of a Business Plan</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1547253" y="1158239"/>
            <a:ext cx="9782598" cy="5129349"/>
          </a:xfrm>
        </p:spPr>
        <p:txBody>
          <a:bodyPr>
            <a:normAutofit fontScale="55000" lnSpcReduction="20000"/>
          </a:bodyPr>
          <a:lstStyle/>
          <a:p>
            <a:endParaRPr lang="en-US" sz="2600" dirty="0">
              <a:solidFill>
                <a:srgbClr val="000000"/>
              </a:solidFill>
              <a:effectLst/>
              <a:latin typeface="Calibri" panose="020F0502020204030204" pitchFamily="34" charset="0"/>
              <a:ea typeface="Times New Roman" panose="02020603050405020304" pitchFamily="18" charset="0"/>
            </a:endParaRPr>
          </a:p>
          <a:p>
            <a:pPr algn="just"/>
            <a:r>
              <a:rPr lang="en-GB" sz="4700" b="1" dirty="0">
                <a:solidFill>
                  <a:srgbClr val="FFC000"/>
                </a:solidFill>
              </a:rPr>
              <a:t>Case 1:</a:t>
            </a:r>
          </a:p>
          <a:p>
            <a:pPr algn="just"/>
            <a:endParaRPr lang="en-GB" sz="3600" b="1" dirty="0">
              <a:solidFill>
                <a:srgbClr val="FFC000"/>
              </a:solidFill>
            </a:endParaRPr>
          </a:p>
          <a:p>
            <a:pPr algn="just">
              <a:lnSpc>
                <a:spcPct val="170000"/>
              </a:lnSpc>
            </a:pPr>
            <a:r>
              <a:rPr lang="en-GB" sz="3600" dirty="0"/>
              <a:t>A good friend of yours, Andrew Waters, has decided to leave his corporate job in order to launch a private SEO (search engine optimization) consulting firm. He is putting together a business plan for this venture and says the following to you, “I’ve read several books and articles about how to write a business plan, and there is a point about which I am still a bit confused. Is a business plan written more for learning and discovering or is it written more for pitching and selling?” What would you say to Andrew in response to his question?</a:t>
            </a:r>
            <a:endParaRPr lang="en-US" sz="3600" dirty="0"/>
          </a:p>
          <a:p>
            <a:endParaRPr lang="en-US" sz="3200" dirty="0"/>
          </a:p>
        </p:txBody>
      </p:sp>
    </p:spTree>
    <p:extLst>
      <p:ext uri="{BB962C8B-B14F-4D97-AF65-F5344CB8AC3E}">
        <p14:creationId xmlns:p14="http://schemas.microsoft.com/office/powerpoint/2010/main" val="3990925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1494" y="304800"/>
            <a:ext cx="10878854" cy="687977"/>
          </a:xfrm>
        </p:spPr>
        <p:txBody>
          <a:bodyPr>
            <a:normAutofit fontScale="90000"/>
          </a:bodyPr>
          <a:lstStyle/>
          <a:p>
            <a:pPr algn="ctr"/>
            <a:r>
              <a:rPr lang="en-GB" sz="5300" b="1" dirty="0">
                <a:solidFill>
                  <a:srgbClr val="FFC000"/>
                </a:solidFill>
                <a:latin typeface="+mj-lt"/>
                <a:ea typeface="Antonio" charset="0"/>
                <a:cs typeface="Antonio" charset="0"/>
              </a:rPr>
              <a:t>Practical Application of a Business Plan</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1402080" y="1079864"/>
            <a:ext cx="10040983" cy="4920342"/>
          </a:xfrm>
        </p:spPr>
        <p:txBody>
          <a:bodyPr>
            <a:normAutofit fontScale="77500" lnSpcReduction="20000"/>
          </a:bodyPr>
          <a:lstStyle/>
          <a:p>
            <a:pPr algn="just"/>
            <a:endParaRPr lang="en-GB" sz="3600" b="1" dirty="0">
              <a:solidFill>
                <a:srgbClr val="FFC000"/>
              </a:solidFill>
            </a:endParaRPr>
          </a:p>
          <a:p>
            <a:pPr algn="just"/>
            <a:r>
              <a:rPr lang="en-GB" sz="3600" b="1" dirty="0">
                <a:solidFill>
                  <a:srgbClr val="FFC000"/>
                </a:solidFill>
              </a:rPr>
              <a:t>Case 2:</a:t>
            </a:r>
          </a:p>
          <a:p>
            <a:pPr algn="just"/>
            <a:endParaRPr lang="en-GB" sz="3000" dirty="0"/>
          </a:p>
          <a:p>
            <a:pPr algn="just">
              <a:lnSpc>
                <a:spcPct val="170000"/>
              </a:lnSpc>
            </a:pPr>
            <a:r>
              <a:rPr lang="en-GB" sz="3000" dirty="0"/>
              <a:t>Josh White has a brilliant idea—an e-payment business using online payment kiosks. He is looking for investors to fund his business, and he has called on you for advice on writing a good business plan to do so. He needs a structured plan detailing how the potential of his ideas may be achieved and is anxious that it might look hastily put together. Advise Josh on some of the pitfalls that he should avoid while preparing the plan.</a:t>
            </a:r>
            <a:endParaRPr lang="en-US" sz="3000" dirty="0"/>
          </a:p>
          <a:p>
            <a:endParaRPr lang="en-US" sz="3200" dirty="0"/>
          </a:p>
        </p:txBody>
      </p:sp>
    </p:spTree>
    <p:extLst>
      <p:ext uri="{BB962C8B-B14F-4D97-AF65-F5344CB8AC3E}">
        <p14:creationId xmlns:p14="http://schemas.microsoft.com/office/powerpoint/2010/main" val="716043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1494" y="390419"/>
            <a:ext cx="10878854" cy="729464"/>
          </a:xfrm>
        </p:spPr>
        <p:txBody>
          <a:bodyPr>
            <a:normAutofit fontScale="90000"/>
          </a:bodyPr>
          <a:lstStyle/>
          <a:p>
            <a:pPr algn="ctr"/>
            <a:r>
              <a:rPr lang="en-GB" sz="5300" b="1" dirty="0">
                <a:solidFill>
                  <a:srgbClr val="FFC000"/>
                </a:solidFill>
                <a:latin typeface="+mj-lt"/>
                <a:ea typeface="Antonio" charset="0"/>
                <a:cs typeface="Antonio" charset="0"/>
              </a:rPr>
              <a:t>Practical Application of a Business Plan</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1375954" y="1262742"/>
            <a:ext cx="9248503" cy="5016138"/>
          </a:xfrm>
        </p:spPr>
        <p:txBody>
          <a:bodyPr>
            <a:normAutofit fontScale="55000" lnSpcReduction="20000"/>
          </a:bodyPr>
          <a:lstStyle/>
          <a:p>
            <a:pPr algn="just"/>
            <a:endParaRPr lang="en-GB" sz="3600" b="1" dirty="0">
              <a:solidFill>
                <a:srgbClr val="FFC000"/>
              </a:solidFill>
            </a:endParaRPr>
          </a:p>
          <a:p>
            <a:pPr algn="just"/>
            <a:r>
              <a:rPr lang="en-GB" sz="4600" b="1" dirty="0">
                <a:solidFill>
                  <a:srgbClr val="FFC000"/>
                </a:solidFill>
              </a:rPr>
              <a:t>Case 3:</a:t>
            </a:r>
          </a:p>
          <a:p>
            <a:pPr algn="just"/>
            <a:endParaRPr lang="en-GB" sz="3600" dirty="0"/>
          </a:p>
          <a:p>
            <a:pPr algn="just">
              <a:lnSpc>
                <a:spcPct val="170000"/>
              </a:lnSpc>
            </a:pPr>
            <a:r>
              <a:rPr lang="en-GB" sz="3600" dirty="0"/>
              <a:t>Ginny Welch is proposing to start a wellness centre and needs to prepare a market analysis for her business plan for a loan provider. The analysis is due in the next two weeks, but she does not know what to write and who her target market is—all she knows is that her potential customers are those who seek a healthy lifestyle. She has completed her industry analysis but only recently learned the difference between market analysis and industry analysis. What is the next step she should take to complete the market analysis?</a:t>
            </a:r>
            <a:endParaRPr lang="en-US" sz="3600" dirty="0"/>
          </a:p>
          <a:p>
            <a:endParaRPr lang="en-US" sz="3200" dirty="0"/>
          </a:p>
        </p:txBody>
      </p:sp>
    </p:spTree>
    <p:extLst>
      <p:ext uri="{BB962C8B-B14F-4D97-AF65-F5344CB8AC3E}">
        <p14:creationId xmlns:p14="http://schemas.microsoft.com/office/powerpoint/2010/main" val="702101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1494" y="390419"/>
            <a:ext cx="10878854" cy="729464"/>
          </a:xfrm>
        </p:spPr>
        <p:txBody>
          <a:bodyPr>
            <a:normAutofit fontScale="90000"/>
          </a:bodyPr>
          <a:lstStyle/>
          <a:p>
            <a:pPr algn="ctr"/>
            <a:r>
              <a:rPr lang="en-GB" sz="5300" b="1" dirty="0">
                <a:solidFill>
                  <a:srgbClr val="FFC000"/>
                </a:solidFill>
                <a:latin typeface="+mj-lt"/>
                <a:ea typeface="Antonio" charset="0"/>
                <a:cs typeface="Antonio" charset="0"/>
              </a:rPr>
              <a:t>Practical Application of a Business Plan</a:t>
            </a:r>
            <a:br>
              <a:rPr lang="en-US" b="1" dirty="0">
                <a:latin typeface="Antonio" charset="0"/>
                <a:ea typeface="Antonio" charset="0"/>
                <a:cs typeface="Antonio" charset="0"/>
              </a:rPr>
            </a:br>
            <a:endParaRPr lang="en-US" b="1" dirty="0">
              <a:latin typeface="Antonio" charset="0"/>
              <a:ea typeface="Antonio" charset="0"/>
              <a:cs typeface="Antonio" charset="0"/>
            </a:endParaRPr>
          </a:p>
        </p:txBody>
      </p:sp>
      <p:sp>
        <p:nvSpPr>
          <p:cNvPr id="3" name="Subtitle 2"/>
          <p:cNvSpPr>
            <a:spLocks noGrp="1"/>
          </p:cNvSpPr>
          <p:nvPr>
            <p:ph type="subTitle" idx="1"/>
          </p:nvPr>
        </p:nvSpPr>
        <p:spPr>
          <a:xfrm>
            <a:off x="896983" y="1263720"/>
            <a:ext cx="9892938" cy="4849697"/>
          </a:xfrm>
        </p:spPr>
        <p:txBody>
          <a:bodyPr>
            <a:normAutofit fontScale="62500" lnSpcReduction="20000"/>
          </a:bodyPr>
          <a:lstStyle/>
          <a:p>
            <a:pPr algn="just"/>
            <a:endParaRPr lang="en-GB" sz="3600" b="1" dirty="0">
              <a:solidFill>
                <a:srgbClr val="FFC000"/>
              </a:solidFill>
            </a:endParaRPr>
          </a:p>
          <a:p>
            <a:pPr algn="just"/>
            <a:r>
              <a:rPr lang="en-GB" sz="4600" b="1" dirty="0">
                <a:solidFill>
                  <a:srgbClr val="FFC000"/>
                </a:solidFill>
              </a:rPr>
              <a:t>Case 4:</a:t>
            </a:r>
          </a:p>
          <a:p>
            <a:pPr algn="just"/>
            <a:endParaRPr lang="en-GB" sz="3600" dirty="0"/>
          </a:p>
          <a:p>
            <a:pPr algn="just">
              <a:lnSpc>
                <a:spcPct val="170000"/>
              </a:lnSpc>
            </a:pPr>
            <a:r>
              <a:rPr lang="en-GB" sz="3600" dirty="0"/>
              <a:t>Two co-founders have $100,000 each that they are prepared to invest in a new business venture. A third potential co-founder actually came up with the business idea but has no funds to invest in the business. How would you divide the equity in this instance when two of the partners have money to invest and the third has the idea and will actually be doing most of the work? Is this an issue that can make or break a new venture?</a:t>
            </a:r>
            <a:endParaRPr lang="en-US" sz="3600" dirty="0"/>
          </a:p>
          <a:p>
            <a:endParaRPr lang="en-US" sz="3200" dirty="0"/>
          </a:p>
        </p:txBody>
      </p:sp>
    </p:spTree>
    <p:extLst>
      <p:ext uri="{BB962C8B-B14F-4D97-AF65-F5344CB8AC3E}">
        <p14:creationId xmlns:p14="http://schemas.microsoft.com/office/powerpoint/2010/main" val="41126914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8AFAC-EBB1-AAAF-73F7-BF7A84D96A9B}"/>
              </a:ext>
            </a:extLst>
          </p:cNvPr>
          <p:cNvSpPr>
            <a:spLocks noGrp="1"/>
          </p:cNvSpPr>
          <p:nvPr>
            <p:ph type="title"/>
          </p:nvPr>
        </p:nvSpPr>
        <p:spPr>
          <a:xfrm>
            <a:off x="1130005" y="818607"/>
            <a:ext cx="10089375" cy="757644"/>
          </a:xfrm>
        </p:spPr>
        <p:txBody>
          <a:bodyPr/>
          <a:lstStyle/>
          <a:p>
            <a:pPr algn="ctr"/>
            <a:r>
              <a:rPr lang="en-GB" dirty="0">
                <a:solidFill>
                  <a:schemeClr val="tx1"/>
                </a:solidFill>
              </a:rPr>
              <a:t>Be the Venture Capitalist</a:t>
            </a:r>
          </a:p>
        </p:txBody>
      </p:sp>
      <p:sp>
        <p:nvSpPr>
          <p:cNvPr id="3" name="Content Placeholder 2">
            <a:extLst>
              <a:ext uri="{FF2B5EF4-FFF2-40B4-BE49-F238E27FC236}">
                <a16:creationId xmlns:a16="http://schemas.microsoft.com/office/drawing/2014/main" id="{4898DF73-8C4A-365C-64A5-8CA82D0AC71D}"/>
              </a:ext>
            </a:extLst>
          </p:cNvPr>
          <p:cNvSpPr>
            <a:spLocks noGrp="1"/>
          </p:cNvSpPr>
          <p:nvPr>
            <p:ph idx="1"/>
          </p:nvPr>
        </p:nvSpPr>
        <p:spPr>
          <a:xfrm>
            <a:off x="1584961" y="1715589"/>
            <a:ext cx="9788434" cy="4554582"/>
          </a:xfrm>
        </p:spPr>
        <p:txBody>
          <a:bodyPr>
            <a:normAutofit/>
          </a:bodyPr>
          <a:lstStyle/>
          <a:p>
            <a:pPr algn="just">
              <a:lnSpc>
                <a:spcPct val="150000"/>
              </a:lnSpc>
            </a:pPr>
            <a:r>
              <a:rPr lang="en-GB" dirty="0"/>
              <a:t>Two start-ups (Beyond Meat and Go-Jek) are pitching in front of investors. Your VC fund is assessing whether you will invest in the start-ups or not. Use a scorecard to evaluate all the criteria and explain your decision. Decide within your team whether you will invest in these companies or not.</a:t>
            </a:r>
            <a:endParaRPr lang="en-US" dirty="0"/>
          </a:p>
          <a:p>
            <a:endParaRPr lang="en-GB" dirty="0"/>
          </a:p>
        </p:txBody>
      </p:sp>
    </p:spTree>
    <p:extLst>
      <p:ext uri="{BB962C8B-B14F-4D97-AF65-F5344CB8AC3E}">
        <p14:creationId xmlns:p14="http://schemas.microsoft.com/office/powerpoint/2010/main" val="3094833364"/>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2E962-33D2-214B-B216-10BEB042BA5F}"/>
              </a:ext>
            </a:extLst>
          </p:cNvPr>
          <p:cNvSpPr>
            <a:spLocks noGrp="1"/>
          </p:cNvSpPr>
          <p:nvPr>
            <p:ph type="title"/>
          </p:nvPr>
        </p:nvSpPr>
        <p:spPr>
          <a:xfrm>
            <a:off x="2724672" y="226423"/>
            <a:ext cx="7116013" cy="687977"/>
          </a:xfrm>
        </p:spPr>
        <p:txBody>
          <a:bodyPr/>
          <a:lstStyle/>
          <a:p>
            <a:pPr algn="ctr"/>
            <a:r>
              <a:rPr lang="en-US" dirty="0">
                <a:solidFill>
                  <a:schemeClr val="tx1"/>
                </a:solidFill>
              </a:rPr>
              <a:t>     Student’s Scoreboard</a:t>
            </a:r>
          </a:p>
        </p:txBody>
      </p:sp>
      <p:pic>
        <p:nvPicPr>
          <p:cNvPr id="7" name="Content Placeholder 6" descr="A blank form with text&#10;&#10;Description automatically generated with medium confidence">
            <a:extLst>
              <a:ext uri="{FF2B5EF4-FFF2-40B4-BE49-F238E27FC236}">
                <a16:creationId xmlns:a16="http://schemas.microsoft.com/office/drawing/2014/main" id="{8EAEBF9A-D5B8-E576-3D43-3149270CBD65}"/>
              </a:ext>
            </a:extLst>
          </p:cNvPr>
          <p:cNvPicPr>
            <a:picLocks noGrp="1" noChangeAspect="1"/>
          </p:cNvPicPr>
          <p:nvPr>
            <p:ph idx="1"/>
          </p:nvPr>
        </p:nvPicPr>
        <p:blipFill>
          <a:blip r:embed="rId2"/>
          <a:stretch>
            <a:fillRect/>
          </a:stretch>
        </p:blipFill>
        <p:spPr>
          <a:xfrm>
            <a:off x="3814354" y="1010193"/>
            <a:ext cx="5303519" cy="5621383"/>
          </a:xfrm>
        </p:spPr>
      </p:pic>
    </p:spTree>
    <p:extLst>
      <p:ext uri="{BB962C8B-B14F-4D97-AF65-F5344CB8AC3E}">
        <p14:creationId xmlns:p14="http://schemas.microsoft.com/office/powerpoint/2010/main" val="2530701810"/>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E7AE9-9C08-3423-DE13-1B1A8ACB7E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CD7E99-2746-A0BD-D647-CF8CC904836A}"/>
              </a:ext>
            </a:extLst>
          </p:cNvPr>
          <p:cNvSpPr>
            <a:spLocks noGrp="1"/>
          </p:cNvSpPr>
          <p:nvPr>
            <p:ph type="title"/>
          </p:nvPr>
        </p:nvSpPr>
        <p:spPr>
          <a:xfrm>
            <a:off x="2724672" y="226423"/>
            <a:ext cx="7847534" cy="687977"/>
          </a:xfrm>
        </p:spPr>
        <p:txBody>
          <a:bodyPr/>
          <a:lstStyle/>
          <a:p>
            <a:pPr algn="ctr"/>
            <a:r>
              <a:rPr lang="en-US" dirty="0">
                <a:solidFill>
                  <a:schemeClr val="tx1"/>
                </a:solidFill>
              </a:rPr>
              <a:t>     Student’s Scoreboard </a:t>
            </a:r>
          </a:p>
        </p:txBody>
      </p:sp>
      <p:pic>
        <p:nvPicPr>
          <p:cNvPr id="6" name="Content Placeholder 5" descr="A screenshot of a document&#10;&#10;Description automatically generated">
            <a:extLst>
              <a:ext uri="{FF2B5EF4-FFF2-40B4-BE49-F238E27FC236}">
                <a16:creationId xmlns:a16="http://schemas.microsoft.com/office/drawing/2014/main" id="{44D1C295-D6A3-058D-26AB-F489296C7997}"/>
              </a:ext>
            </a:extLst>
          </p:cNvPr>
          <p:cNvPicPr>
            <a:picLocks noGrp="1" noChangeAspect="1"/>
          </p:cNvPicPr>
          <p:nvPr>
            <p:ph idx="1"/>
          </p:nvPr>
        </p:nvPicPr>
        <p:blipFill>
          <a:blip r:embed="rId2"/>
          <a:stretch>
            <a:fillRect/>
          </a:stretch>
        </p:blipFill>
        <p:spPr>
          <a:xfrm>
            <a:off x="3892731" y="1001486"/>
            <a:ext cx="5460275" cy="5630091"/>
          </a:xfrm>
        </p:spPr>
      </p:pic>
    </p:spTree>
    <p:extLst>
      <p:ext uri="{BB962C8B-B14F-4D97-AF65-F5344CB8AC3E}">
        <p14:creationId xmlns:p14="http://schemas.microsoft.com/office/powerpoint/2010/main" val="1231014410"/>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C8976-97AF-FE0C-176D-F9A64AE5A6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DE8E59-6C2B-3733-143F-ED6A29092709}"/>
              </a:ext>
            </a:extLst>
          </p:cNvPr>
          <p:cNvSpPr>
            <a:spLocks noGrp="1"/>
          </p:cNvSpPr>
          <p:nvPr>
            <p:ph type="title"/>
          </p:nvPr>
        </p:nvSpPr>
        <p:spPr>
          <a:xfrm>
            <a:off x="2724673" y="226423"/>
            <a:ext cx="6976676" cy="687977"/>
          </a:xfrm>
        </p:spPr>
        <p:txBody>
          <a:bodyPr/>
          <a:lstStyle/>
          <a:p>
            <a:pPr algn="ctr"/>
            <a:r>
              <a:rPr lang="en-US" dirty="0">
                <a:solidFill>
                  <a:schemeClr val="tx1"/>
                </a:solidFill>
              </a:rPr>
              <a:t>     Tutor’s Scoreboard</a:t>
            </a:r>
          </a:p>
        </p:txBody>
      </p:sp>
      <p:pic>
        <p:nvPicPr>
          <p:cNvPr id="4" name="Content Placeholder 3">
            <a:extLst>
              <a:ext uri="{FF2B5EF4-FFF2-40B4-BE49-F238E27FC236}">
                <a16:creationId xmlns:a16="http://schemas.microsoft.com/office/drawing/2014/main" id="{0599A5EE-3B95-B84C-95AD-9128F1E6C6C7}"/>
              </a:ext>
            </a:extLst>
          </p:cNvPr>
          <p:cNvPicPr>
            <a:picLocks noGrp="1" noChangeAspect="1"/>
          </p:cNvPicPr>
          <p:nvPr>
            <p:ph idx="1"/>
          </p:nvPr>
        </p:nvPicPr>
        <p:blipFill>
          <a:blip r:embed="rId2"/>
          <a:stretch>
            <a:fillRect/>
          </a:stretch>
        </p:blipFill>
        <p:spPr>
          <a:xfrm>
            <a:off x="2724673" y="984070"/>
            <a:ext cx="7220712" cy="5755778"/>
          </a:xfrm>
          <a:prstGeom prst="rect">
            <a:avLst/>
          </a:prstGeom>
        </p:spPr>
      </p:pic>
    </p:spTree>
    <p:extLst>
      <p:ext uri="{BB962C8B-B14F-4D97-AF65-F5344CB8AC3E}">
        <p14:creationId xmlns:p14="http://schemas.microsoft.com/office/powerpoint/2010/main" val="2936404526"/>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271FF-53EB-B74C-3980-84B3AABF3B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100438-6D1B-4275-324F-B2C57616F0DF}"/>
              </a:ext>
            </a:extLst>
          </p:cNvPr>
          <p:cNvSpPr>
            <a:spLocks noGrp="1"/>
          </p:cNvSpPr>
          <p:nvPr>
            <p:ph type="title"/>
          </p:nvPr>
        </p:nvSpPr>
        <p:spPr>
          <a:xfrm>
            <a:off x="2342605" y="287677"/>
            <a:ext cx="7036526" cy="626723"/>
          </a:xfrm>
        </p:spPr>
        <p:txBody>
          <a:bodyPr/>
          <a:lstStyle/>
          <a:p>
            <a:pPr algn="ctr"/>
            <a:r>
              <a:rPr lang="en-US" dirty="0">
                <a:solidFill>
                  <a:schemeClr val="tx1"/>
                </a:solidFill>
              </a:rPr>
              <a:t>   Tutor’s Scoreboard</a:t>
            </a:r>
          </a:p>
        </p:txBody>
      </p:sp>
      <p:pic>
        <p:nvPicPr>
          <p:cNvPr id="11" name="Content Placeholder 10" descr="A screenshot of a document&#10;&#10;Description automatically generated">
            <a:extLst>
              <a:ext uri="{FF2B5EF4-FFF2-40B4-BE49-F238E27FC236}">
                <a16:creationId xmlns:a16="http://schemas.microsoft.com/office/drawing/2014/main" id="{0783BAE7-D619-F456-4884-7C329CDDDB33}"/>
              </a:ext>
            </a:extLst>
          </p:cNvPr>
          <p:cNvPicPr>
            <a:picLocks noGrp="1" noChangeAspect="1"/>
          </p:cNvPicPr>
          <p:nvPr>
            <p:ph idx="1"/>
          </p:nvPr>
        </p:nvPicPr>
        <p:blipFill>
          <a:blip r:embed="rId2"/>
          <a:stretch>
            <a:fillRect/>
          </a:stretch>
        </p:blipFill>
        <p:spPr>
          <a:xfrm>
            <a:off x="3213462" y="1045029"/>
            <a:ext cx="6618515" cy="5619931"/>
          </a:xfrm>
        </p:spPr>
      </p:pic>
    </p:spTree>
    <p:extLst>
      <p:ext uri="{BB962C8B-B14F-4D97-AF65-F5344CB8AC3E}">
        <p14:creationId xmlns:p14="http://schemas.microsoft.com/office/powerpoint/2010/main" val="875305129"/>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F971F-7E15-FAC1-466A-DE42C64BBD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2F24D8-A52C-ECB3-ED92-37ABBC80FD8D}"/>
              </a:ext>
            </a:extLst>
          </p:cNvPr>
          <p:cNvSpPr>
            <a:spLocks noGrp="1"/>
          </p:cNvSpPr>
          <p:nvPr>
            <p:ph type="title"/>
          </p:nvPr>
        </p:nvSpPr>
        <p:spPr>
          <a:xfrm>
            <a:off x="2812869" y="287677"/>
            <a:ext cx="6783976" cy="626723"/>
          </a:xfrm>
        </p:spPr>
        <p:txBody>
          <a:bodyPr/>
          <a:lstStyle/>
          <a:p>
            <a:pPr algn="ctr"/>
            <a:r>
              <a:rPr lang="en-US" dirty="0">
                <a:solidFill>
                  <a:schemeClr val="tx1"/>
                </a:solidFill>
              </a:rPr>
              <a:t>      Tutor’s Scoreboard</a:t>
            </a:r>
          </a:p>
        </p:txBody>
      </p:sp>
      <p:pic>
        <p:nvPicPr>
          <p:cNvPr id="10" name="Content Placeholder 9" descr="A screenshot of a document&#10;&#10;Description automatically generated">
            <a:extLst>
              <a:ext uri="{FF2B5EF4-FFF2-40B4-BE49-F238E27FC236}">
                <a16:creationId xmlns:a16="http://schemas.microsoft.com/office/drawing/2014/main" id="{A852E462-FCA2-EAB7-76B2-9BE25BAAB8D9}"/>
              </a:ext>
            </a:extLst>
          </p:cNvPr>
          <p:cNvPicPr>
            <a:picLocks noGrp="1" noChangeAspect="1"/>
          </p:cNvPicPr>
          <p:nvPr>
            <p:ph idx="1"/>
          </p:nvPr>
        </p:nvPicPr>
        <p:blipFill>
          <a:blip r:embed="rId2"/>
          <a:stretch>
            <a:fillRect/>
          </a:stretch>
        </p:blipFill>
        <p:spPr>
          <a:xfrm>
            <a:off x="3370217" y="1140822"/>
            <a:ext cx="6374947" cy="5564777"/>
          </a:xfrm>
        </p:spPr>
      </p:pic>
    </p:spTree>
    <p:extLst>
      <p:ext uri="{BB962C8B-B14F-4D97-AF65-F5344CB8AC3E}">
        <p14:creationId xmlns:p14="http://schemas.microsoft.com/office/powerpoint/2010/main" val="3282080720"/>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EE0A8-BE66-BC4C-8996-8EF81C9D94B4}"/>
              </a:ext>
            </a:extLst>
          </p:cNvPr>
          <p:cNvSpPr>
            <a:spLocks noGrp="1"/>
          </p:cNvSpPr>
          <p:nvPr>
            <p:ph type="title"/>
          </p:nvPr>
        </p:nvSpPr>
        <p:spPr>
          <a:xfrm>
            <a:off x="1130005" y="1078788"/>
            <a:ext cx="10448970" cy="739738"/>
          </a:xfrm>
        </p:spPr>
        <p:txBody>
          <a:bodyPr>
            <a:normAutofit/>
          </a:bodyPr>
          <a:lstStyle/>
          <a:p>
            <a:pPr algn="ctr"/>
            <a:r>
              <a:rPr lang="en-US" sz="4800" dirty="0"/>
              <a:t>Reflective report</a:t>
            </a:r>
          </a:p>
        </p:txBody>
      </p:sp>
      <p:sp>
        <p:nvSpPr>
          <p:cNvPr id="3" name="Content Placeholder 2">
            <a:extLst>
              <a:ext uri="{FF2B5EF4-FFF2-40B4-BE49-F238E27FC236}">
                <a16:creationId xmlns:a16="http://schemas.microsoft.com/office/drawing/2014/main" id="{973A3B57-50BF-2A49-925F-73ACD617A3C4}"/>
              </a:ext>
            </a:extLst>
          </p:cNvPr>
          <p:cNvSpPr>
            <a:spLocks noGrp="1"/>
          </p:cNvSpPr>
          <p:nvPr>
            <p:ph idx="1"/>
          </p:nvPr>
        </p:nvSpPr>
        <p:spPr>
          <a:xfrm>
            <a:off x="1130005" y="2054831"/>
            <a:ext cx="10695550" cy="4489807"/>
          </a:xfrm>
        </p:spPr>
        <p:txBody>
          <a:bodyPr>
            <a:normAutofit/>
          </a:bodyPr>
          <a:lstStyle/>
          <a:p>
            <a:pPr marL="457200" indent="-457200">
              <a:lnSpc>
                <a:spcPct val="150000"/>
              </a:lnSpc>
              <a:buAutoNum type="arabicPeriod"/>
            </a:pPr>
            <a:r>
              <a:rPr lang="en-US" sz="2800" dirty="0">
                <a:solidFill>
                  <a:schemeClr val="tx2"/>
                </a:solidFill>
              </a:rPr>
              <a:t>Submit your one-page Reflective report by this Friday 23:30 </a:t>
            </a:r>
            <a:endParaRPr lang="en-US" dirty="0">
              <a:solidFill>
                <a:schemeClr val="tx2"/>
              </a:solidFill>
            </a:endParaRPr>
          </a:p>
          <a:p>
            <a:pPr>
              <a:lnSpc>
                <a:spcPct val="150000"/>
              </a:lnSpc>
            </a:pPr>
            <a:endParaRPr lang="en-US" sz="2800" dirty="0">
              <a:solidFill>
                <a:schemeClr val="tx2"/>
              </a:solidFill>
            </a:endParaRPr>
          </a:p>
          <a:p>
            <a:r>
              <a:rPr lang="en-US" b="1" dirty="0">
                <a:solidFill>
                  <a:schemeClr val="tx2"/>
                </a:solidFill>
              </a:rPr>
              <a:t>Group Task:</a:t>
            </a:r>
            <a:endParaRPr lang="en-US" sz="2800" b="1" dirty="0">
              <a:solidFill>
                <a:schemeClr val="tx2"/>
              </a:solidFill>
            </a:endParaRPr>
          </a:p>
          <a:p>
            <a:pPr algn="just">
              <a:lnSpc>
                <a:spcPct val="150000"/>
              </a:lnSpc>
            </a:pPr>
            <a:r>
              <a:rPr lang="en-US" sz="2800" dirty="0">
                <a:solidFill>
                  <a:schemeClr val="tx2"/>
                </a:solidFill>
              </a:rPr>
              <a:t>Choose one case study (Either Infant warmers or Rent the Runway); answer questions after the case. </a:t>
            </a:r>
          </a:p>
          <a:p>
            <a:pPr marL="457200" indent="-457200">
              <a:buFont typeface="Arial" panose="020B0604020202020204" pitchFamily="34" charset="0"/>
              <a:buChar char="•"/>
            </a:pPr>
            <a:endParaRPr lang="en-GB" dirty="0"/>
          </a:p>
        </p:txBody>
      </p:sp>
    </p:spTree>
    <p:extLst>
      <p:ext uri="{BB962C8B-B14F-4D97-AF65-F5344CB8AC3E}">
        <p14:creationId xmlns:p14="http://schemas.microsoft.com/office/powerpoint/2010/main" val="1881844916"/>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62A3F4F-DE05-4C6A-9222-2A89E45C526B}"/>
              </a:ext>
            </a:extLst>
          </p:cNvPr>
          <p:cNvSpPr>
            <a:spLocks noGrp="1"/>
          </p:cNvSpPr>
          <p:nvPr>
            <p:ph type="title"/>
          </p:nvPr>
        </p:nvSpPr>
        <p:spPr>
          <a:xfrm>
            <a:off x="911225" y="908050"/>
            <a:ext cx="10440988" cy="931024"/>
          </a:xfrm>
        </p:spPr>
        <p:txBody>
          <a:bodyPr/>
          <a:lstStyle/>
          <a:p>
            <a:pPr algn="ctr"/>
            <a:r>
              <a:rPr lang="en-US" sz="4800" dirty="0">
                <a:solidFill>
                  <a:srgbClr val="FFC000"/>
                </a:solidFill>
                <a:latin typeface="+mj-lt"/>
              </a:rPr>
              <a:t>For Next Week…..</a:t>
            </a:r>
          </a:p>
        </p:txBody>
      </p:sp>
      <p:sp>
        <p:nvSpPr>
          <p:cNvPr id="5" name="Text Placeholder 4">
            <a:extLst>
              <a:ext uri="{FF2B5EF4-FFF2-40B4-BE49-F238E27FC236}">
                <a16:creationId xmlns:a16="http://schemas.microsoft.com/office/drawing/2014/main" id="{68E3831E-A902-4633-B898-16283878FEC6}"/>
              </a:ext>
            </a:extLst>
          </p:cNvPr>
          <p:cNvSpPr>
            <a:spLocks noGrp="1"/>
          </p:cNvSpPr>
          <p:nvPr>
            <p:ph type="body" idx="1"/>
          </p:nvPr>
        </p:nvSpPr>
        <p:spPr>
          <a:xfrm>
            <a:off x="441789" y="1839074"/>
            <a:ext cx="10440988" cy="2876764"/>
          </a:xfrm>
        </p:spPr>
        <p:txBody>
          <a:bodyPr>
            <a:normAutofit/>
          </a:bodyPr>
          <a:lstStyle/>
          <a:p>
            <a:endParaRPr lang="en-US" sz="3200" dirty="0">
              <a:solidFill>
                <a:schemeClr val="tx2"/>
              </a:solidFill>
            </a:endParaRPr>
          </a:p>
          <a:p>
            <a:pPr algn="just">
              <a:lnSpc>
                <a:spcPct val="150000"/>
              </a:lnSpc>
            </a:pPr>
            <a:r>
              <a:rPr lang="en-US" sz="3200" dirty="0"/>
              <a:t>Watch the pre-recorded lecture on Building and Managing the International Entrepreneurial Firm before the tutorial</a:t>
            </a:r>
          </a:p>
        </p:txBody>
      </p:sp>
    </p:spTree>
    <p:extLst>
      <p:ext uri="{BB962C8B-B14F-4D97-AF65-F5344CB8AC3E}">
        <p14:creationId xmlns:p14="http://schemas.microsoft.com/office/powerpoint/2010/main" val="12395311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0C60120-E275-E67A-4320-898A2EACF5CB}"/>
              </a:ext>
            </a:extLst>
          </p:cNvPr>
          <p:cNvPicPr>
            <a:picLocks noChangeAspect="1"/>
          </p:cNvPicPr>
          <p:nvPr/>
        </p:nvPicPr>
        <p:blipFill rotWithShape="1">
          <a:blip r:embed="rId2"/>
          <a:srcRect t="9639"/>
          <a:stretch/>
        </p:blipFill>
        <p:spPr>
          <a:xfrm>
            <a:off x="20" y="10"/>
            <a:ext cx="12191981" cy="6857990"/>
          </a:xfrm>
          <a:prstGeom prst="rect">
            <a:avLst/>
          </a:prstGeom>
        </p:spPr>
      </p:pic>
      <p:sp>
        <p:nvSpPr>
          <p:cNvPr id="10" name="Rectangle 9">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799865" y="-1524511"/>
            <a:ext cx="4592270" cy="12192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2DD1808-A406-D841-A73E-81174336511F}"/>
              </a:ext>
            </a:extLst>
          </p:cNvPr>
          <p:cNvSpPr>
            <a:spLocks noGrp="1"/>
          </p:cNvSpPr>
          <p:nvPr>
            <p:ph type="title"/>
          </p:nvPr>
        </p:nvSpPr>
        <p:spPr>
          <a:xfrm>
            <a:off x="404553" y="3091928"/>
            <a:ext cx="9078562" cy="2387600"/>
          </a:xfrm>
        </p:spPr>
        <p:txBody>
          <a:bodyPr vert="horz" lIns="91440" tIns="45720" rIns="91440" bIns="45720" rtlCol="0" anchor="b">
            <a:normAutofit/>
          </a:bodyPr>
          <a:lstStyle/>
          <a:p>
            <a:r>
              <a:rPr lang="en-US" sz="6600" dirty="0">
                <a:solidFill>
                  <a:schemeClr val="bg1"/>
                </a:solidFill>
                <a:latin typeface="+mj-lt"/>
                <a:ea typeface="+mj-ea"/>
              </a:rPr>
              <a:t>Thank you</a:t>
            </a:r>
          </a:p>
        </p:txBody>
      </p:sp>
      <p:sp>
        <p:nvSpPr>
          <p:cNvPr id="12" name="Rectangle: Rounded Corners 11">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9785897"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07107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itle 1"/>
          <p:cNvSpPr txBox="1">
            <a:spLocks/>
          </p:cNvSpPr>
          <p:nvPr/>
        </p:nvSpPr>
        <p:spPr>
          <a:xfrm>
            <a:off x="1152000" y="1224000"/>
            <a:ext cx="6792511" cy="1194584"/>
          </a:xfrm>
          <a:prstGeom prst="rect">
            <a:avLst/>
          </a:prstGeom>
        </p:spPr>
        <p:txBody>
          <a:bodyPr lIns="0" tIns="0" rIns="0" bIns="0" anchor="t" anchorCtr="0"/>
          <a:lstStyle>
            <a:lvl1pPr algn="l" defTabSz="914400" rtl="0" eaLnBrk="1" latinLnBrk="0" hangingPunct="1">
              <a:lnSpc>
                <a:spcPct val="90000"/>
              </a:lnSpc>
              <a:spcBef>
                <a:spcPct val="0"/>
              </a:spcBef>
              <a:buNone/>
              <a:defRPr sz="6000" b="1" i="0" kern="1200" baseline="0">
                <a:solidFill>
                  <a:schemeClr val="bg1"/>
                </a:solidFill>
                <a:latin typeface="Antonio" charset="0"/>
                <a:ea typeface="Antonio" charset="0"/>
                <a:cs typeface="Antonio" charset="0"/>
              </a:defRPr>
            </a:lvl1pPr>
          </a:lstStyle>
          <a:p>
            <a:r>
              <a:rPr lang="en-GB" sz="4800" dirty="0"/>
              <a:t>Be inspired</a:t>
            </a:r>
            <a:endParaRPr lang="en-US" sz="4800" b="0" dirty="0"/>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4887" y="354224"/>
            <a:ext cx="2194398" cy="555470"/>
          </a:xfrm>
          <a:prstGeom prst="rect">
            <a:avLst/>
          </a:prstGeom>
        </p:spPr>
      </p:pic>
      <p:sp>
        <p:nvSpPr>
          <p:cNvPr id="7" name="Rectangle 6"/>
          <p:cNvSpPr/>
          <p:nvPr/>
        </p:nvSpPr>
        <p:spPr>
          <a:xfrm>
            <a:off x="841286" y="1226854"/>
            <a:ext cx="36000" cy="5652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2A1564"/>
                </a:solidFill>
              </a:rPr>
              <a:t> </a:t>
            </a:r>
          </a:p>
        </p:txBody>
      </p:sp>
    </p:spTree>
    <p:extLst>
      <p:ext uri="{BB962C8B-B14F-4D97-AF65-F5344CB8AC3E}">
        <p14:creationId xmlns:p14="http://schemas.microsoft.com/office/powerpoint/2010/main" val="665262345"/>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vert="horz" lIns="0" tIns="0" rIns="0" bIns="0" rtlCol="0" anchor="t" anchorCtr="0">
        <a:noAutofit/>
      </a:bodyPr>
      <a:lstStyle>
        <a:defPPr algn="l">
          <a:defRPr sz="1800" b="0"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11583</TotalTime>
  <Words>1177</Words>
  <Application>Microsoft Office PowerPoint</Application>
  <PresentationFormat>Widescreen</PresentationFormat>
  <Paragraphs>174</Paragraphs>
  <Slides>33</Slides>
  <Notes>16</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33</vt:i4>
      </vt:variant>
    </vt:vector>
  </HeadingPairs>
  <TitlesOfParts>
    <vt:vector size="48" baseType="lpstr">
      <vt:lpstr>Antonio</vt:lpstr>
      <vt:lpstr>Aptos</vt:lpstr>
      <vt:lpstr>Arial</vt:lpstr>
      <vt:lpstr>Calibri</vt:lpstr>
      <vt:lpstr>Calibri Light</vt:lpstr>
      <vt:lpstr>Cooper Hewitt</vt:lpstr>
      <vt:lpstr>COOPERHEWITT-MEDIUM</vt:lpstr>
      <vt:lpstr>COOPERHEWITT-SEMIBOLD</vt:lpstr>
      <vt:lpstr>ElsevierGulliver</vt:lpstr>
      <vt:lpstr>Public Sans</vt:lpstr>
      <vt:lpstr>Times New Roman</vt:lpstr>
      <vt:lpstr>Wingdings</vt:lpstr>
      <vt:lpstr>Work Sans</vt:lpstr>
      <vt:lpstr>Office Theme</vt:lpstr>
      <vt:lpstr>Office Theme</vt:lpstr>
      <vt:lpstr>Feasibility Analysis and Writing a Business Plan</vt:lpstr>
      <vt:lpstr>Learning Outcomes </vt:lpstr>
      <vt:lpstr>  Part One   Feasibility Analysis</vt:lpstr>
      <vt:lpstr>   What is Feasibility Analysis?</vt:lpstr>
      <vt:lpstr>Importance of a Feasibility Analysis </vt:lpstr>
      <vt:lpstr>    Youtube video on importance of feasibility analysis - Google Search  </vt:lpstr>
      <vt:lpstr>Key Stages of a Feasibility Analysis </vt:lpstr>
      <vt:lpstr>Open and read the Keurig At Home Soda Machines Case Study</vt:lpstr>
      <vt:lpstr>Keurig At-Home Soda Machine</vt:lpstr>
      <vt:lpstr>Keurig At-Home Soda Machine</vt:lpstr>
      <vt:lpstr>Keurig At-Home Soda Machine</vt:lpstr>
      <vt:lpstr>  Part Two   Writing a Business Plan</vt:lpstr>
      <vt:lpstr> Class Quiz   What is a Business Plan? Why Write a Business Plan? When do you write a business plan?</vt:lpstr>
      <vt:lpstr>What is a Business Plan? </vt:lpstr>
      <vt:lpstr>Why Write a Business Plan? </vt:lpstr>
      <vt:lpstr>   When to write a Business Plan</vt:lpstr>
      <vt:lpstr>   Business Plan Outline</vt:lpstr>
      <vt:lpstr>     Writing a business plan youtube video - Google Search </vt:lpstr>
      <vt:lpstr>Practical Application of a Business Plan </vt:lpstr>
      <vt:lpstr>Practical Application of a Business Plan </vt:lpstr>
      <vt:lpstr>Practical Application of a Business Plan </vt:lpstr>
      <vt:lpstr>Practical Application of a Business Plan </vt:lpstr>
      <vt:lpstr>Practical Application of a Business Plan </vt:lpstr>
      <vt:lpstr>Be the Venture Capitalist</vt:lpstr>
      <vt:lpstr>     Student’s Scoreboard</vt:lpstr>
      <vt:lpstr>     Student’s Scoreboard </vt:lpstr>
      <vt:lpstr>     Tutor’s Scoreboard</vt:lpstr>
      <vt:lpstr>   Tutor’s Scoreboard</vt:lpstr>
      <vt:lpstr>      Tutor’s Scoreboard</vt:lpstr>
      <vt:lpstr>Reflective report</vt:lpstr>
      <vt:lpstr>For Next Week…..</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identity guidelines</dc:title>
  <dc:creator>Andrew Shreeve</dc:creator>
  <cp:lastModifiedBy>sylvester mujakperuo</cp:lastModifiedBy>
  <cp:revision>17</cp:revision>
  <dcterms:created xsi:type="dcterms:W3CDTF">2022-03-14T13:44:34Z</dcterms:created>
  <dcterms:modified xsi:type="dcterms:W3CDTF">2024-10-20T19:46:23Z</dcterms:modified>
</cp:coreProperties>
</file>