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73" r:id="rId2"/>
  </p:sldMasterIdLst>
  <p:notesMasterIdLst>
    <p:notesMasterId r:id="rId11"/>
  </p:notesMasterIdLst>
  <p:handoutMasterIdLst>
    <p:handoutMasterId r:id="rId12"/>
  </p:handoutMasterIdLst>
  <p:sldIdLst>
    <p:sldId id="256" r:id="rId3"/>
    <p:sldId id="4149" r:id="rId4"/>
    <p:sldId id="4147" r:id="rId5"/>
    <p:sldId id="4120" r:id="rId6"/>
    <p:sldId id="4122" r:id="rId7"/>
    <p:sldId id="4163" r:id="rId8"/>
    <p:sldId id="4162" r:id="rId9"/>
    <p:sldId id="28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5EF173-817B-C099-C461-731F65155EB2}" name="Danielle Talbot" initials="DT" userId="S::dt1775h@gre.ac.uk::8f106a81-bf7a-4496-b652-a7f25ef4cccc" providerId="AD"/>
  <p188:author id="{27DE62A2-A0F9-D6EC-91FB-EC9008C80390}" name="Leigh Doster" initials="LD" userId="S::ld6959k@gre.ac.uk::8a0040f8-f9df-4e4a-90d4-c8f4b0f1a1f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33C"/>
    <a:srgbClr val="3ADDC2"/>
    <a:srgbClr val="005EB8"/>
    <a:srgbClr val="3ABFF0"/>
    <a:srgbClr val="228575"/>
    <a:srgbClr val="257FA0"/>
    <a:srgbClr val="CBC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ylvester Mujakperuo" userId="1871aec8-b26e-4b22-b9e4-dbb0d76cf651" providerId="ADAL" clId="{A1D54C56-20BF-4A88-961B-0F04558BD0F9}"/>
    <pc:docChg chg="delSld modSld sldOrd">
      <pc:chgData name="Sylvester Mujakperuo" userId="1871aec8-b26e-4b22-b9e4-dbb0d76cf651" providerId="ADAL" clId="{A1D54C56-20BF-4A88-961B-0F04558BD0F9}" dt="2024-10-04T09:46:50.029" v="24"/>
      <pc:docMkLst>
        <pc:docMk/>
      </pc:docMkLst>
      <pc:sldChg chg="ord">
        <pc:chgData name="Sylvester Mujakperuo" userId="1871aec8-b26e-4b22-b9e4-dbb0d76cf651" providerId="ADAL" clId="{A1D54C56-20BF-4A88-961B-0F04558BD0F9}" dt="2024-10-04T09:45:15.809" v="1"/>
        <pc:sldMkLst>
          <pc:docMk/>
          <pc:sldMk cId="1572276965" sldId="256"/>
        </pc:sldMkLst>
      </pc:sldChg>
      <pc:sldChg chg="del">
        <pc:chgData name="Sylvester Mujakperuo" userId="1871aec8-b26e-4b22-b9e4-dbb0d76cf651" providerId="ADAL" clId="{A1D54C56-20BF-4A88-961B-0F04558BD0F9}" dt="2024-10-04T09:45:29.697" v="2" actId="2696"/>
        <pc:sldMkLst>
          <pc:docMk/>
          <pc:sldMk cId="1983856797" sldId="257"/>
        </pc:sldMkLst>
      </pc:sldChg>
      <pc:sldChg chg="del">
        <pc:chgData name="Sylvester Mujakperuo" userId="1871aec8-b26e-4b22-b9e4-dbb0d76cf651" providerId="ADAL" clId="{A1D54C56-20BF-4A88-961B-0F04558BD0F9}" dt="2024-10-04T09:45:52.244" v="8" actId="2696"/>
        <pc:sldMkLst>
          <pc:docMk/>
          <pc:sldMk cId="2716608116" sldId="260"/>
        </pc:sldMkLst>
      </pc:sldChg>
      <pc:sldChg chg="del">
        <pc:chgData name="Sylvester Mujakperuo" userId="1871aec8-b26e-4b22-b9e4-dbb0d76cf651" providerId="ADAL" clId="{A1D54C56-20BF-4A88-961B-0F04558BD0F9}" dt="2024-10-04T09:45:33.720" v="3" actId="2696"/>
        <pc:sldMkLst>
          <pc:docMk/>
          <pc:sldMk cId="3652467718" sldId="265"/>
        </pc:sldMkLst>
      </pc:sldChg>
      <pc:sldChg chg="del">
        <pc:chgData name="Sylvester Mujakperuo" userId="1871aec8-b26e-4b22-b9e4-dbb0d76cf651" providerId="ADAL" clId="{A1D54C56-20BF-4A88-961B-0F04558BD0F9}" dt="2024-10-04T09:45:48.334" v="7" actId="2696"/>
        <pc:sldMkLst>
          <pc:docMk/>
          <pc:sldMk cId="802760352" sldId="266"/>
        </pc:sldMkLst>
      </pc:sldChg>
      <pc:sldChg chg="del">
        <pc:chgData name="Sylvester Mujakperuo" userId="1871aec8-b26e-4b22-b9e4-dbb0d76cf651" providerId="ADAL" clId="{A1D54C56-20BF-4A88-961B-0F04558BD0F9}" dt="2024-10-04T09:46:07.694" v="11" actId="2696"/>
        <pc:sldMkLst>
          <pc:docMk/>
          <pc:sldMk cId="3477035858" sldId="4124"/>
        </pc:sldMkLst>
      </pc:sldChg>
      <pc:sldChg chg="del">
        <pc:chgData name="Sylvester Mujakperuo" userId="1871aec8-b26e-4b22-b9e4-dbb0d76cf651" providerId="ADAL" clId="{A1D54C56-20BF-4A88-961B-0F04558BD0F9}" dt="2024-10-04T09:46:11.200" v="12" actId="2696"/>
        <pc:sldMkLst>
          <pc:docMk/>
          <pc:sldMk cId="1624288689" sldId="4125"/>
        </pc:sldMkLst>
      </pc:sldChg>
      <pc:sldChg chg="del">
        <pc:chgData name="Sylvester Mujakperuo" userId="1871aec8-b26e-4b22-b9e4-dbb0d76cf651" providerId="ADAL" clId="{A1D54C56-20BF-4A88-961B-0F04558BD0F9}" dt="2024-10-04T09:46:04.106" v="10" actId="2696"/>
        <pc:sldMkLst>
          <pc:docMk/>
          <pc:sldMk cId="2162255425" sldId="4126"/>
        </pc:sldMkLst>
      </pc:sldChg>
      <pc:sldChg chg="del">
        <pc:chgData name="Sylvester Mujakperuo" userId="1871aec8-b26e-4b22-b9e4-dbb0d76cf651" providerId="ADAL" clId="{A1D54C56-20BF-4A88-961B-0F04558BD0F9}" dt="2024-10-04T09:45:57.384" v="9" actId="2696"/>
        <pc:sldMkLst>
          <pc:docMk/>
          <pc:sldMk cId="37516193" sldId="4127"/>
        </pc:sldMkLst>
      </pc:sldChg>
      <pc:sldChg chg="del">
        <pc:chgData name="Sylvester Mujakperuo" userId="1871aec8-b26e-4b22-b9e4-dbb0d76cf651" providerId="ADAL" clId="{A1D54C56-20BF-4A88-961B-0F04558BD0F9}" dt="2024-10-04T09:46:22.741" v="15" actId="2696"/>
        <pc:sldMkLst>
          <pc:docMk/>
          <pc:sldMk cId="2840489890" sldId="4128"/>
        </pc:sldMkLst>
      </pc:sldChg>
      <pc:sldChg chg="del">
        <pc:chgData name="Sylvester Mujakperuo" userId="1871aec8-b26e-4b22-b9e4-dbb0d76cf651" providerId="ADAL" clId="{A1D54C56-20BF-4A88-961B-0F04558BD0F9}" dt="2024-10-04T09:46:32.696" v="18" actId="2696"/>
        <pc:sldMkLst>
          <pc:docMk/>
          <pc:sldMk cId="1120604539" sldId="4132"/>
        </pc:sldMkLst>
      </pc:sldChg>
      <pc:sldChg chg="del">
        <pc:chgData name="Sylvester Mujakperuo" userId="1871aec8-b26e-4b22-b9e4-dbb0d76cf651" providerId="ADAL" clId="{A1D54C56-20BF-4A88-961B-0F04558BD0F9}" dt="2024-10-04T09:46:25.924" v="16" actId="2696"/>
        <pc:sldMkLst>
          <pc:docMk/>
          <pc:sldMk cId="3036672661" sldId="4133"/>
        </pc:sldMkLst>
      </pc:sldChg>
      <pc:sldChg chg="del">
        <pc:chgData name="Sylvester Mujakperuo" userId="1871aec8-b26e-4b22-b9e4-dbb0d76cf651" providerId="ADAL" clId="{A1D54C56-20BF-4A88-961B-0F04558BD0F9}" dt="2024-10-04T09:46:28.837" v="17" actId="2696"/>
        <pc:sldMkLst>
          <pc:docMk/>
          <pc:sldMk cId="2593980794" sldId="4134"/>
        </pc:sldMkLst>
      </pc:sldChg>
      <pc:sldChg chg="del">
        <pc:chgData name="Sylvester Mujakperuo" userId="1871aec8-b26e-4b22-b9e4-dbb0d76cf651" providerId="ADAL" clId="{A1D54C56-20BF-4A88-961B-0F04558BD0F9}" dt="2024-10-04T09:46:36.486" v="19" actId="2696"/>
        <pc:sldMkLst>
          <pc:docMk/>
          <pc:sldMk cId="3187800021" sldId="4137"/>
        </pc:sldMkLst>
      </pc:sldChg>
      <pc:sldChg chg="del">
        <pc:chgData name="Sylvester Mujakperuo" userId="1871aec8-b26e-4b22-b9e4-dbb0d76cf651" providerId="ADAL" clId="{A1D54C56-20BF-4A88-961B-0F04558BD0F9}" dt="2024-10-04T09:46:44.556" v="21" actId="2696"/>
        <pc:sldMkLst>
          <pc:docMk/>
          <pc:sldMk cId="1400230727" sldId="4143"/>
        </pc:sldMkLst>
      </pc:sldChg>
      <pc:sldChg chg="del">
        <pc:chgData name="Sylvester Mujakperuo" userId="1871aec8-b26e-4b22-b9e4-dbb0d76cf651" providerId="ADAL" clId="{A1D54C56-20BF-4A88-961B-0F04558BD0F9}" dt="2024-10-04T09:46:40.146" v="20" actId="2696"/>
        <pc:sldMkLst>
          <pc:docMk/>
          <pc:sldMk cId="3822596074" sldId="4145"/>
        </pc:sldMkLst>
      </pc:sldChg>
      <pc:sldChg chg="ord">
        <pc:chgData name="Sylvester Mujakperuo" userId="1871aec8-b26e-4b22-b9e4-dbb0d76cf651" providerId="ADAL" clId="{A1D54C56-20BF-4A88-961B-0F04558BD0F9}" dt="2024-10-04T09:46:50.029" v="24"/>
        <pc:sldMkLst>
          <pc:docMk/>
          <pc:sldMk cId="3974287459" sldId="4147"/>
        </pc:sldMkLst>
      </pc:sldChg>
      <pc:sldChg chg="del">
        <pc:chgData name="Sylvester Mujakperuo" userId="1871aec8-b26e-4b22-b9e4-dbb0d76cf651" providerId="ADAL" clId="{A1D54C56-20BF-4A88-961B-0F04558BD0F9}" dt="2024-10-04T09:46:15.207" v="13" actId="2696"/>
        <pc:sldMkLst>
          <pc:docMk/>
          <pc:sldMk cId="1249686083" sldId="4151"/>
        </pc:sldMkLst>
      </pc:sldChg>
      <pc:sldChg chg="del">
        <pc:chgData name="Sylvester Mujakperuo" userId="1871aec8-b26e-4b22-b9e4-dbb0d76cf651" providerId="ADAL" clId="{A1D54C56-20BF-4A88-961B-0F04558BD0F9}" dt="2024-10-04T09:45:40.865" v="5" actId="2696"/>
        <pc:sldMkLst>
          <pc:docMk/>
          <pc:sldMk cId="4190464966" sldId="4152"/>
        </pc:sldMkLst>
      </pc:sldChg>
      <pc:sldChg chg="del">
        <pc:chgData name="Sylvester Mujakperuo" userId="1871aec8-b26e-4b22-b9e4-dbb0d76cf651" providerId="ADAL" clId="{A1D54C56-20BF-4A88-961B-0F04558BD0F9}" dt="2024-10-04T09:45:37.251" v="4" actId="2696"/>
        <pc:sldMkLst>
          <pc:docMk/>
          <pc:sldMk cId="361027208" sldId="4157"/>
        </pc:sldMkLst>
      </pc:sldChg>
      <pc:sldChg chg="del">
        <pc:chgData name="Sylvester Mujakperuo" userId="1871aec8-b26e-4b22-b9e4-dbb0d76cf651" providerId="ADAL" clId="{A1D54C56-20BF-4A88-961B-0F04558BD0F9}" dt="2024-10-04T09:46:19.280" v="14" actId="2696"/>
        <pc:sldMkLst>
          <pc:docMk/>
          <pc:sldMk cId="765888539" sldId="4158"/>
        </pc:sldMkLst>
      </pc:sldChg>
      <pc:sldChg chg="del">
        <pc:chgData name="Sylvester Mujakperuo" userId="1871aec8-b26e-4b22-b9e4-dbb0d76cf651" providerId="ADAL" clId="{A1D54C56-20BF-4A88-961B-0F04558BD0F9}" dt="2024-10-04T09:45:44.904" v="6" actId="2696"/>
        <pc:sldMkLst>
          <pc:docMk/>
          <pc:sldMk cId="3718195885" sldId="4160"/>
        </pc:sldMkLst>
      </pc:sldChg>
      <pc:sldChg chg="del">
        <pc:chgData name="Sylvester Mujakperuo" userId="1871aec8-b26e-4b22-b9e4-dbb0d76cf651" providerId="ADAL" clId="{A1D54C56-20BF-4A88-961B-0F04558BD0F9}" dt="2024-10-04T09:46:47.979" v="22" actId="2696"/>
        <pc:sldMkLst>
          <pc:docMk/>
          <pc:sldMk cId="1326580735" sldId="416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8216DE-0DAE-4B4F-8BF5-3C1DFF38E8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AAEE11-8A8D-2345-A5B5-5A817BEFB3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E3F37-1305-6040-83FA-4F78EFE7C9AA}" type="datetimeFigureOut">
              <a:rPr lang="en-US" smtClean="0"/>
              <a:t>10/4/2024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519D2B-7F02-484A-A637-D870C95BC4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E95F9-4E38-7E42-92F9-F04AADC15E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BFF759-16BD-A946-9125-030B57C6F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667CC-6E07-44B5-A714-60D0E1C3EDBF}" type="datetimeFigureOut">
              <a:t>10/4/2024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B38AC-0E5A-44C8-B0AA-44F1FF8367F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584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977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35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B38AC-0E5A-44C8-B0AA-44F1FF8367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825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E95075-E044-054B-898B-D3B5F62E76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84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0">
              <a:srgbClr val="005EB8"/>
            </a:gs>
            <a:gs pos="52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9CEBF-4785-EA44-87DD-49B6C2943D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5" y="476250"/>
            <a:ext cx="11341100" cy="2971800"/>
          </a:xfrm>
        </p:spPr>
        <p:txBody>
          <a:bodyPr lIns="0" tIns="0" rIns="0" bIns="0" anchor="t" anchorCtr="0">
            <a:noAutofit/>
          </a:bodyPr>
          <a:lstStyle>
            <a:lvl1pPr algn="l">
              <a:defRPr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US" sz="7200" b="1" i="0" spc="-15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rPr>
              <a:t>Brand identity guidelines</a:t>
            </a:r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9425" y="3647439"/>
            <a:ext cx="11341100" cy="168973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59E2FE-585D-3F47-9C46-D1FE9489E3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05" y="500062"/>
            <a:ext cx="2697162" cy="5964044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972" y="515937"/>
            <a:ext cx="7573328" cy="4808538"/>
          </a:xfrm>
        </p:spPr>
        <p:txBody>
          <a:bodyPr anchor="ctr" anchorCtr="0"/>
          <a:lstStyle>
            <a:lvl1pPr>
              <a:defRPr b="0" i="0">
                <a:solidFill>
                  <a:schemeClr val="bg1"/>
                </a:solidFill>
                <a:latin typeface="Public Sans" pitchFamily="2" charset="77"/>
              </a:defRPr>
            </a:lvl1pPr>
            <a:lvl2pPr>
              <a:defRPr b="0" i="0">
                <a:solidFill>
                  <a:schemeClr val="bg1"/>
                </a:solidFill>
                <a:latin typeface="Public Sans" pitchFamily="2" charset="77"/>
              </a:defRPr>
            </a:lvl2pPr>
            <a:lvl3pPr>
              <a:defRPr b="0" i="0">
                <a:solidFill>
                  <a:schemeClr val="bg1"/>
                </a:solidFill>
                <a:latin typeface="Public Sans" pitchFamily="2" charset="77"/>
              </a:defRPr>
            </a:lvl3pPr>
            <a:lvl4pPr>
              <a:defRPr b="0" i="0">
                <a:solidFill>
                  <a:schemeClr val="bg1"/>
                </a:solidFill>
                <a:latin typeface="Public Sans" pitchFamily="2" charset="77"/>
              </a:defRPr>
            </a:lvl4pPr>
            <a:lvl5pPr>
              <a:defRPr b="0" i="0">
                <a:solidFill>
                  <a:schemeClr val="bg1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volutpat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turpis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id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pellentesque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sagittis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B490F7-22F4-6C42-984F-B0B3C1EBD6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505" y="500062"/>
            <a:ext cx="11336020" cy="5067618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Public Sans" pitchFamily="2" charset="77"/>
                <a:ea typeface="Cooper Hewitt" pitchFamily="2" charset="77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FDD584-05A5-004A-8151-192C12A769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3ABF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6A2D5-324C-9E4F-A4EB-75376B44C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28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3ADD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9DB12-09C8-CB42-B27F-E3FC28EBA5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1" y="5829888"/>
            <a:ext cx="2344505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03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2285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16D685-0808-8647-9F6B-2213D1DE7E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497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257F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C96037-90F8-6140-B06F-C10492131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558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476250"/>
            <a:ext cx="11341100" cy="29527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3429000"/>
            <a:ext cx="5616575" cy="302418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Public Sans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3A2F2B-BE21-9342-BB30-45EC7239AA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76250"/>
            <a:ext cx="11341100" cy="1349375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9424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 sz="2800">
                <a:latin typeface="Public Sans" pitchFamily="2" charset="77"/>
              </a:defRPr>
            </a:lvl1pPr>
            <a:lvl2pPr>
              <a:defRPr sz="2400">
                <a:latin typeface="Public Sans" pitchFamily="2" charset="77"/>
              </a:defRPr>
            </a:lvl2pPr>
            <a:lvl3pPr>
              <a:defRPr sz="2000">
                <a:latin typeface="Public Sans" pitchFamily="2" charset="77"/>
              </a:defRPr>
            </a:lvl3pPr>
            <a:lvl4pPr>
              <a:defRPr sz="1800">
                <a:latin typeface="Public Sans" pitchFamily="2" charset="77"/>
              </a:defRPr>
            </a:lvl4pPr>
            <a:lvl5pPr>
              <a:defRPr sz="1800"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525" y="1915319"/>
            <a:ext cx="5580000" cy="3420000"/>
          </a:xfrm>
        </p:spPr>
        <p:txBody>
          <a:bodyPr lIns="0" tIns="0" rIns="0" bIns="0">
            <a:noAutofit/>
          </a:bodyPr>
          <a:lstStyle>
            <a:lvl1pPr>
              <a:defRPr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85392B-531D-9443-98C4-3C75134E3D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EC67E-D9CF-4243-967E-E25B5873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499441"/>
            <a:ext cx="11341099" cy="1080000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HEWITT-SEMIBOLD" pitchFamily="2" charset="77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5FA80-486D-2643-87B6-5F203CFD9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9425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86BE8-E9D8-544E-96FE-6325AB7D4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425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DA06B4-2C81-BF4E-826E-B0FCD6C95E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0434" y="1681163"/>
            <a:ext cx="5490000" cy="810000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400" b="1">
                <a:solidFill>
                  <a:srgbClr val="01033C"/>
                </a:solidFill>
                <a:latin typeface="Public Sans" pitchFamily="2" charset="77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C9C9AA-F084-F14D-8F7A-05EA370F19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0434" y="2505075"/>
            <a:ext cx="549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2000">
                <a:solidFill>
                  <a:srgbClr val="01033C"/>
                </a:solidFill>
                <a:latin typeface="Public Sans" pitchFamily="2" charset="77"/>
              </a:defRPr>
            </a:lvl1pPr>
            <a:lvl2pPr>
              <a:defRPr sz="1800">
                <a:solidFill>
                  <a:srgbClr val="01033C"/>
                </a:solidFill>
                <a:latin typeface="Public Sans" pitchFamily="2" charset="77"/>
              </a:defRPr>
            </a:lvl2pPr>
            <a:lvl3pPr>
              <a:defRPr sz="1600">
                <a:solidFill>
                  <a:srgbClr val="01033C"/>
                </a:solidFill>
                <a:latin typeface="Public Sans" pitchFamily="2" charset="77"/>
              </a:defRPr>
            </a:lvl3pPr>
            <a:lvl4pPr>
              <a:defRPr sz="1400">
                <a:solidFill>
                  <a:srgbClr val="01033C"/>
                </a:solidFill>
                <a:latin typeface="Public Sans" pitchFamily="2" charset="77"/>
              </a:defRPr>
            </a:lvl4pPr>
            <a:lvl5pPr>
              <a:defRPr sz="1400">
                <a:solidFill>
                  <a:srgbClr val="01033C"/>
                </a:solidFill>
                <a:latin typeface="Public Sans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D5C0A4-1960-574D-9478-7A9E62D5FC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60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0785D-AA34-5E4C-A859-4302402E4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1" y="476250"/>
            <a:ext cx="11330803" cy="1325563"/>
          </a:xfrm>
        </p:spPr>
        <p:txBody>
          <a:bodyPr lIns="0" tIns="0" rIns="0" bIns="0" anchor="t" anchorCtr="0">
            <a:noAutofit/>
          </a:bodyPr>
          <a:lstStyle>
            <a:lvl1pPr>
              <a:defRPr b="1" i="0">
                <a:solidFill>
                  <a:srgbClr val="01033C"/>
                </a:solidFill>
                <a:latin typeface="Cooper Hewitt" pitchFamily="2" charset="77"/>
                <a:ea typeface="Cooper Hewitt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311D03-8D5F-E14A-AE70-CAB0D3B324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46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224337" y="476251"/>
            <a:ext cx="7596187" cy="4860924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2057400"/>
            <a:ext cx="2690041" cy="3279775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6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F6C9D7-CF06-E84A-B014-70D1279FB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/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4070B-579D-3848-9A03-D86E31AD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A3AD0-FB18-9A4C-8342-39BAD4E4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/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8E5DCF-5508-C84A-91F0-D5076C4FD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833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5107514" cy="2952750"/>
          </a:xfrm>
        </p:spPr>
        <p:txBody>
          <a:bodyPr anchor="t" anchorCtr="0">
            <a:noAutofit/>
          </a:bodyPr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9ABB-BC64-BD4D-A5A2-7074E478287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9722" y="3429000"/>
            <a:ext cx="5107514" cy="3024188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 b="0" i="0">
                <a:solidFill>
                  <a:srgbClr val="005EB8"/>
                </a:solidFill>
                <a:latin typeface="Public Sans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</a:t>
            </a:r>
            <a:br>
              <a:rPr lang="en-GB"/>
            </a:br>
            <a:r>
              <a:rPr lang="en-GB"/>
              <a:t>Master text styles</a:t>
            </a: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3112EE-831C-A74B-9B22-E2464280C7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607" t="18175" r="8786" b="4862"/>
          <a:stretch/>
        </p:blipFill>
        <p:spPr>
          <a:xfrm>
            <a:off x="6096000" y="0"/>
            <a:ext cx="6096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3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50"/>
            <a:ext cx="2690041" cy="1581150"/>
          </a:xfrm>
        </p:spPr>
        <p:txBody>
          <a:bodyPr anchor="t" anchorCtr="0">
            <a:noAutofit/>
          </a:bodyPr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4D744-03F0-004E-BF2F-7633392468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617125D-1EC6-0548-ACBE-65A9BADB14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958" t="7523" r="2846" b="35780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C63F1FB-A353-9349-BDBD-9DCE5E2F85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1" y="280311"/>
            <a:ext cx="2344505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t" anchorCtr="0">
            <a:noAutofit/>
          </a:bodyPr>
          <a:lstStyle>
            <a:lvl1pPr>
              <a:defRPr sz="5400">
                <a:solidFill>
                  <a:srgbClr val="01033C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719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13A6FD5-AD39-894C-A874-2CAF50F180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472" b="160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722382-8003-C247-BF58-C95DC7A8E6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656990" y="5829888"/>
            <a:ext cx="2344508" cy="8466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E91EDA-6A7D-164F-9842-2803A1AE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722" y="476249"/>
            <a:ext cx="5606278" cy="4860925"/>
          </a:xfrm>
        </p:spPr>
        <p:txBody>
          <a:bodyPr anchor="b" anchorCtr="0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959D8-5849-1142-B798-0BF2335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F74323-9ADF-8045-9161-16C9AE2C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43ACD4-4811-A04F-8D53-1A68FD3AF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626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130005" y="1226854"/>
            <a:ext cx="7220712" cy="739353"/>
          </a:xfrm>
        </p:spPr>
        <p:txBody>
          <a:bodyPr lIns="0" tIns="0" rIns="0" bIns="0" anchor="t" anchorCtr="0"/>
          <a:lstStyle>
            <a:lvl1pPr>
              <a:defRPr b="1" i="0">
                <a:solidFill>
                  <a:srgbClr val="253E84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/>
              <a:t>Contents slide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130005" y="2359400"/>
            <a:ext cx="9387840" cy="3296602"/>
          </a:xfrm>
        </p:spPr>
        <p:txBody>
          <a:bodyPr lIns="0" tIns="0" rIns="0" bIns="0"/>
          <a:lstStyle>
            <a:lvl1pPr marL="457200" indent="-4572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1pPr>
            <a:lvl2pPr marL="8001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2pPr>
            <a:lvl3pPr marL="1257300" indent="-34290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3pPr>
            <a:lvl4pPr marL="16573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4pPr>
            <a:lvl5pPr marL="2114550" indent="-285750">
              <a:buClr>
                <a:schemeClr val="accent2"/>
              </a:buClr>
              <a:buFont typeface="Wingdings" pitchFamily="2" charset="2"/>
              <a:buChar char="§"/>
              <a:defRPr b="0" i="0">
                <a:latin typeface="Work Sans" charset="0"/>
                <a:ea typeface="Work Sans" charset="0"/>
                <a:cs typeface="Work Sans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5"/>
            <a:ext cx="2194398" cy="555469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606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55284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041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9314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1720" y="6389003"/>
            <a:ext cx="11936107" cy="343899"/>
          </a:xfrm>
        </p:spPr>
        <p:txBody>
          <a:bodyPr anchor="b"/>
          <a:lstStyle>
            <a:lvl1pPr algn="l">
              <a:defRPr sz="1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12192000" cy="6253316"/>
          </a:xfrm>
        </p:spPr>
        <p:txBody>
          <a:bodyPr/>
          <a:lstStyle>
            <a:lvl1pPr marL="0" indent="0">
              <a:buNone/>
              <a:defRPr sz="3600"/>
            </a:lvl1pPr>
            <a:lvl2pPr marL="504979" indent="0">
              <a:buNone/>
              <a:defRPr sz="3067"/>
            </a:lvl2pPr>
            <a:lvl3pPr marL="1009960" indent="0">
              <a:buNone/>
              <a:defRPr sz="2667"/>
            </a:lvl3pPr>
            <a:lvl4pPr marL="1514939" indent="0">
              <a:buNone/>
              <a:defRPr sz="2267"/>
            </a:lvl4pPr>
            <a:lvl5pPr marL="2019920" indent="0">
              <a:buNone/>
              <a:defRPr sz="2267"/>
            </a:lvl5pPr>
            <a:lvl6pPr marL="2524900" indent="0">
              <a:buNone/>
              <a:defRPr sz="2267"/>
            </a:lvl6pPr>
            <a:lvl7pPr marL="3029880" indent="0">
              <a:buNone/>
              <a:defRPr sz="2267"/>
            </a:lvl7pPr>
            <a:lvl8pPr marL="3534860" indent="0">
              <a:buNone/>
              <a:defRPr sz="2267"/>
            </a:lvl8pPr>
            <a:lvl9pPr marL="4039840" indent="0">
              <a:buNone/>
              <a:defRPr sz="2267"/>
            </a:lvl9pPr>
          </a:lstStyle>
          <a:p>
            <a:pPr lv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3113490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bg>
      <p:bgPr>
        <a:solidFill>
          <a:srgbClr val="2E3E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D72F49C-24B7-9246-98F5-122CFB7CDA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3750"/>
            <a:ext cx="12192000" cy="6858000"/>
          </a:xfrm>
          <a:solidFill>
            <a:srgbClr val="2E3E80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69BDF-CFDA-6744-B0B8-6E811A0E03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91440" y="2397760"/>
            <a:ext cx="8656320" cy="4839472"/>
          </a:xfrm>
          <a:noFill/>
          <a:ln w="38100">
            <a:noFill/>
            <a:miter lim="800000"/>
          </a:ln>
        </p:spPr>
        <p:txBody>
          <a:bodyPr lIns="0" tIns="0" rIns="0" bIns="0" anchor="b" anchorCtr="0">
            <a:noAutofit/>
          </a:bodyPr>
          <a:lstStyle>
            <a:lvl1pPr algn="l">
              <a:defRPr sz="11000" b="1" i="0" spc="-150">
                <a:solidFill>
                  <a:schemeClr val="bg1"/>
                </a:solidFill>
                <a:latin typeface="Antonio" panose="02000503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06A6CF-4228-1845-85DB-671E35A2D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899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45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dissolve/>
      </p:transition>
    </mc:Choice>
    <mc:Fallback xmlns="">
      <p:transition>
        <p:dissolv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003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000" y="3917373"/>
            <a:ext cx="7200000" cy="2211965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7200000" cy="288000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BFF0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C2DC8176-8D96-37EE-D377-CA4355F5CE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29699" y="4836524"/>
            <a:ext cx="2722514" cy="129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518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82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1828800"/>
            <a:ext cx="4975771" cy="4291200"/>
          </a:xfrm>
        </p:spPr>
        <p:txBody>
          <a:bodyPr lIns="0" tIns="0" rIns="0" bIns="0" anchor="t" anchorCtr="0">
            <a:noAutofit/>
          </a:bodyPr>
          <a:lstStyle>
            <a:lvl1pPr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text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9A67-C959-A646-84B1-320BC9918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796" y="1828800"/>
            <a:ext cx="5033203" cy="3031199"/>
          </a:xfrm>
        </p:spPr>
        <p:txBody>
          <a:bodyPr lIns="0" tIns="0" rIns="0" bIns="0" anchor="t" anchorCtr="0"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B01A29-BF08-D906-7428-A6C7AE4FAD6A}"/>
              </a:ext>
            </a:extLst>
          </p:cNvPr>
          <p:cNvCxnSpPr>
            <a:cxnSpLocks/>
          </p:cNvCxnSpPr>
          <p:nvPr userDrawn="1"/>
        </p:nvCxnSpPr>
        <p:spPr>
          <a:xfrm>
            <a:off x="6091290" y="1828800"/>
            <a:ext cx="0" cy="429120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FBA3BB12-2B32-1A90-D396-991B8C508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ACA57DD-67C0-040E-7B34-0CF0561FBFC9}"/>
              </a:ext>
            </a:extLst>
          </p:cNvPr>
          <p:cNvSpPr txBox="1">
            <a:spLocks/>
          </p:cNvSpPr>
          <p:nvPr userDrawn="1"/>
        </p:nvSpPr>
        <p:spPr>
          <a:xfrm>
            <a:off x="899999" y="900000"/>
            <a:ext cx="10452213" cy="7644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048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7F12B20B-963E-10CC-61DE-B0AD32C9E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2880000" cy="5220000"/>
          </a:xfrm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rgbClr val="00033D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A9B3C45-E3BA-6728-6D5D-EF21C0206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0" y="900000"/>
            <a:ext cx="6840000" cy="3960000"/>
          </a:xfrm>
        </p:spPr>
        <p:txBody>
          <a:bodyPr lIns="0" tIns="0" rIns="0" bIns="0" anchor="ctr" anchorCtr="0"/>
          <a:lstStyle>
            <a:lvl1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solidFill>
                  <a:srgbClr val="00033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E5C60F1-9BE4-7720-7107-94042A38D06A}"/>
              </a:ext>
            </a:extLst>
          </p:cNvPr>
          <p:cNvCxnSpPr/>
          <p:nvPr userDrawn="1"/>
        </p:nvCxnSpPr>
        <p:spPr>
          <a:xfrm>
            <a:off x="4140000" y="900000"/>
            <a:ext cx="0" cy="5220000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EFB2C35F-BFA2-72D5-EA95-5A2B9D5F1B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4344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157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F4CB79-C54D-E854-0EAD-36095D6A08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3ABFF0">
            <a:alpha val="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3960813"/>
          </a:xfrm>
        </p:spPr>
        <p:txBody>
          <a:bodyPr lIns="0" tIns="0" rIns="0" bIns="0" numCol="2" spcCol="540000" anchor="t" anchorCtr="0">
            <a:noAutofit/>
          </a:bodyPr>
          <a:lstStyle>
            <a:lvl1pPr>
              <a:defRPr sz="2400" b="0" i="0">
                <a:solidFill>
                  <a:srgbClr val="01033C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2400" b="0">
                <a:latin typeface="Public Sans" pitchFamily="2" charset="77"/>
              </a:rPr>
              <a:t>Lorem ipsum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sit </a:t>
            </a:r>
            <a:r>
              <a:rPr lang="en-GB" sz="2400" b="0" err="1">
                <a:latin typeface="Public Sans" pitchFamily="2" charset="77"/>
              </a:rPr>
              <a:t>amet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consectetur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adipiscing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 a </a:t>
            </a:r>
            <a:r>
              <a:rPr lang="en-GB" sz="2400" b="0" err="1">
                <a:latin typeface="Public Sans" pitchFamily="2" charset="77"/>
              </a:rPr>
              <a:t>dolor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placerat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leo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quis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interdum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erat</a:t>
            </a:r>
            <a:r>
              <a:rPr lang="en-GB" sz="2400" b="0">
                <a:latin typeface="Public Sans" pitchFamily="2" charset="77"/>
              </a:rPr>
              <a:t>. Vestibulum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pretium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Nullam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turpis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sagittis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mi </a:t>
            </a:r>
            <a:r>
              <a:rPr lang="en-GB" sz="2400" b="0" err="1">
                <a:latin typeface="Public Sans" pitchFamily="2" charset="77"/>
              </a:rPr>
              <a:t>euismod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, a </a:t>
            </a:r>
            <a:r>
              <a:rPr lang="en-GB" sz="2400" b="0" err="1">
                <a:latin typeface="Public Sans" pitchFamily="2" charset="77"/>
              </a:rPr>
              <a:t>elementum</a:t>
            </a:r>
            <a:r>
              <a:rPr lang="en-GB" sz="2400" b="0">
                <a:latin typeface="Public Sans" pitchFamily="2" charset="77"/>
              </a:rPr>
              <a:t> ex eros non </a:t>
            </a:r>
            <a:r>
              <a:rPr lang="en-GB" sz="2400" b="0" err="1">
                <a:latin typeface="Public Sans" pitchFamily="2" charset="77"/>
              </a:rPr>
              <a:t>felis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pharetra, </a:t>
            </a:r>
            <a:r>
              <a:rPr lang="en-GB" sz="2400" b="0" err="1">
                <a:latin typeface="Public Sans" pitchFamily="2" charset="77"/>
              </a:rPr>
              <a:t>sapien</a:t>
            </a:r>
            <a:r>
              <a:rPr lang="en-GB" sz="2400" b="0">
                <a:latin typeface="Public Sans" pitchFamily="2" charset="77"/>
              </a:rPr>
              <a:t> id </a:t>
            </a:r>
            <a:r>
              <a:rPr lang="en-GB" sz="2400" b="0" err="1">
                <a:latin typeface="Public Sans" pitchFamily="2" charset="77"/>
              </a:rPr>
              <a:t>sollicitudin</a:t>
            </a:r>
            <a:r>
              <a:rPr lang="en-GB" sz="2400" b="0">
                <a:latin typeface="Public Sans" pitchFamily="2" charset="77"/>
              </a:rPr>
              <a:t> pulvinar, ex magna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 magna, </a:t>
            </a:r>
            <a:r>
              <a:rPr lang="en-GB" sz="2400" b="0" err="1">
                <a:latin typeface="Public Sans" pitchFamily="2" charset="77"/>
              </a:rPr>
              <a:t>ut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augue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eget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velit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varius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natoque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penatibus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magnis</a:t>
            </a:r>
            <a:r>
              <a:rPr lang="en-GB" sz="2400" b="0">
                <a:latin typeface="Public Sans" pitchFamily="2" charset="77"/>
              </a:rPr>
              <a:t> dis parturient </a:t>
            </a:r>
            <a:r>
              <a:rPr lang="en-GB" sz="2400" b="0" err="1">
                <a:latin typeface="Public Sans" pitchFamily="2" charset="77"/>
              </a:rPr>
              <a:t>montes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nascetur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ridiculus</a:t>
            </a:r>
            <a:r>
              <a:rPr lang="en-GB" sz="2400" b="0">
                <a:latin typeface="Public Sans" pitchFamily="2" charset="77"/>
              </a:rPr>
              <a:t> mus. </a:t>
            </a: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et </a:t>
            </a:r>
            <a:r>
              <a:rPr lang="en-GB" sz="2400" b="0" err="1">
                <a:latin typeface="Public Sans" pitchFamily="2" charset="77"/>
              </a:rPr>
              <a:t>purus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iaculis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ultricies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sem</a:t>
            </a:r>
            <a:r>
              <a:rPr lang="en-GB" sz="2400" b="0">
                <a:latin typeface="Public Sans" pitchFamily="2" charset="77"/>
              </a:rPr>
              <a:t> at, </a:t>
            </a:r>
            <a:r>
              <a:rPr lang="en-GB" sz="2400" b="0" err="1">
                <a:latin typeface="Public Sans" pitchFamily="2" charset="77"/>
              </a:rPr>
              <a:t>tempor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nulla</a:t>
            </a:r>
            <a:r>
              <a:rPr lang="en-GB" sz="2400" b="0">
                <a:latin typeface="Public Sans" pitchFamily="2" charset="77"/>
              </a:rPr>
              <a:t>. Maecenas </a:t>
            </a:r>
            <a:r>
              <a:rPr lang="en-GB" sz="2400" b="0" err="1">
                <a:latin typeface="Public Sans" pitchFamily="2" charset="77"/>
              </a:rPr>
              <a:t>volutpat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est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, </a:t>
            </a:r>
            <a:r>
              <a:rPr lang="en-GB" sz="2400" b="0" err="1">
                <a:latin typeface="Public Sans" pitchFamily="2" charset="77"/>
              </a:rPr>
              <a:t>nec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ullamcorper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tortor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dapibus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sodales</a:t>
            </a:r>
            <a:r>
              <a:rPr lang="en-GB" sz="2400" b="0">
                <a:latin typeface="Public Sans" pitchFamily="2" charset="77"/>
              </a:rPr>
              <a:t>. Donec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feugiat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orci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mollis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imperdiet</a:t>
            </a:r>
            <a:r>
              <a:rPr lang="en-GB" sz="2400" b="0">
                <a:latin typeface="Public Sans" pitchFamily="2" charset="77"/>
              </a:rPr>
              <a:t>. </a:t>
            </a:r>
            <a:br>
              <a:rPr lang="en-GB" sz="2400" b="0">
                <a:latin typeface="Public Sans" pitchFamily="2" charset="77"/>
              </a:rPr>
            </a:br>
            <a:br>
              <a:rPr lang="en-GB" sz="2400" b="0">
                <a:latin typeface="Public Sans" pitchFamily="2" charset="77"/>
              </a:rPr>
            </a:br>
            <a:r>
              <a:rPr lang="en-GB" sz="2400" b="0" err="1">
                <a:latin typeface="Public Sans" pitchFamily="2" charset="77"/>
              </a:rPr>
              <a:t>Sed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pellentesque</a:t>
            </a:r>
            <a:r>
              <a:rPr lang="en-GB" sz="2400" b="0">
                <a:latin typeface="Public Sans" pitchFamily="2" charset="77"/>
              </a:rPr>
              <a:t> ipsum non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 </a:t>
            </a:r>
            <a:r>
              <a:rPr lang="en-GB" sz="2400" b="0" err="1">
                <a:latin typeface="Public Sans" pitchFamily="2" charset="77"/>
              </a:rPr>
              <a:t>Quisque</a:t>
            </a:r>
            <a:r>
              <a:rPr lang="en-GB" sz="2400" b="0">
                <a:latin typeface="Public Sans" pitchFamily="2" charset="77"/>
              </a:rPr>
              <a:t> </a:t>
            </a:r>
            <a:r>
              <a:rPr lang="en-GB" sz="2400" b="0" err="1">
                <a:latin typeface="Public Sans" pitchFamily="2" charset="77"/>
              </a:rPr>
              <a:t>commodo</a:t>
            </a:r>
            <a:r>
              <a:rPr lang="en-GB" sz="2400" b="0">
                <a:latin typeface="Public Sans" pitchFamily="2" charset="77"/>
              </a:rPr>
              <a:t> ligula pharetra </a:t>
            </a:r>
            <a:r>
              <a:rPr lang="en-GB" sz="2400" b="0" err="1">
                <a:latin typeface="Public Sans" pitchFamily="2" charset="77"/>
              </a:rPr>
              <a:t>hendrerit</a:t>
            </a:r>
            <a:r>
              <a:rPr lang="en-GB" sz="2400" b="0">
                <a:latin typeface="Public Sans" pitchFamily="2" charset="77"/>
              </a:rPr>
              <a:t>.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25894-D2BD-1F03-574D-74BEC225F9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9280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solidFill>
          <a:srgbClr val="010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F51D-6C08-2046-BB3B-D7A455B76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rgbClr val="3ADDC2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</a:t>
            </a:r>
            <a:br>
              <a:rPr lang="en-GB"/>
            </a:br>
            <a:r>
              <a:rPr lang="en-GB"/>
              <a:t>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824145-B88B-434D-B2B3-E97CA1B662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1225" y="3429000"/>
            <a:ext cx="6932295" cy="2700338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BF95545-73BE-BFF0-728E-65EE3D7148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8049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1" spc="-150">
              <a:solidFill>
                <a:schemeClr val="bg1"/>
              </a:solidFill>
              <a:latin typeface="COOPERHEWITT-MEDIUM" pitchFamily="2" charset="77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rgbClr val="005EB8"/>
            </a:gs>
            <a:gs pos="50000">
              <a:srgbClr val="257FA0"/>
            </a:gs>
            <a:gs pos="100000">
              <a:srgbClr val="228575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CB6ECC8-5DEA-CD46-AF07-8E5024222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225" y="3624944"/>
            <a:ext cx="10440988" cy="12439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C875982-234A-974C-BD06-26BB9BE2CDC9}"/>
              </a:ext>
            </a:extLst>
          </p:cNvPr>
          <p:cNvSpPr txBox="1">
            <a:spLocks/>
          </p:cNvSpPr>
          <p:nvPr userDrawn="1"/>
        </p:nvSpPr>
        <p:spPr>
          <a:xfrm>
            <a:off x="-863282" y="3771900"/>
            <a:ext cx="11371262" cy="297180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7200" b="0" i="0" spc="-150">
              <a:solidFill>
                <a:schemeClr val="bg1"/>
              </a:solidFill>
              <a:latin typeface="Arial" panose="020B0604020202020204" pitchFamily="34" charset="0"/>
              <a:ea typeface="COOPERHEWITT-MEDIUM" pitchFamily="2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4627351-E0E3-1AA6-B6DB-82246D2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2520950"/>
          </a:xfrm>
        </p:spPr>
        <p:txBody>
          <a:bodyPr lIns="0" tIns="0" rIns="0" bIns="0" anchor="t" anchorCtr="0">
            <a:noAutofit/>
          </a:bodyPr>
          <a:lstStyle>
            <a:lvl1pPr>
              <a:defRPr sz="72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" name="Picture 1" descr="Text&#10;&#10;Description automatically generated">
            <a:extLst>
              <a:ext uri="{FF2B5EF4-FFF2-40B4-BE49-F238E27FC236}">
                <a16:creationId xmlns:a16="http://schemas.microsoft.com/office/drawing/2014/main" id="{22B7F53C-3CB3-C0EE-7A6B-E22CC7EB31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15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rgbClr val="005EB8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rgbClr val="0103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D122B-3A08-A23B-851E-BAE0987B52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91701" y="5150883"/>
            <a:ext cx="2060511" cy="97845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BF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4662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91406-F73D-9C42-9AAD-4619073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5" y="908050"/>
            <a:ext cx="10440988" cy="917575"/>
          </a:xfrm>
        </p:spPr>
        <p:txBody>
          <a:bodyPr lIns="0" tIns="0" rIns="0" bIns="0" anchor="t" anchorCtr="0">
            <a:noAutofit/>
          </a:bodyPr>
          <a:lstStyle>
            <a:lvl1pPr>
              <a:defRPr sz="4400" b="1" i="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204BA-AAD4-4145-9060-4B23AC6E7C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1224" y="1825624"/>
            <a:ext cx="4951881" cy="4303713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8FE7EF-380A-8B4F-8044-D711670A7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880" y="1825625"/>
            <a:ext cx="5023333" cy="30432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BA927DC-D0BD-0D3C-27FA-13DF6E25A65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25624"/>
            <a:ext cx="0" cy="4303714"/>
          </a:xfrm>
          <a:prstGeom prst="line">
            <a:avLst/>
          </a:prstGeom>
          <a:ln w="25400">
            <a:solidFill>
              <a:srgbClr val="3ADD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2FC7EEE5-949B-AE09-F45D-42B2DE6821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27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76C476-66F4-4E43-8EDD-B851C13030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6990" y="5829888"/>
            <a:ext cx="2344508" cy="84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0"/>
              <a:t>Click to edit Master title style</a:t>
            </a:r>
            <a:endParaRPr lang="en-US" sz="1800" b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ED4283-0761-71CA-3CD5-32F9C1480F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47824" y="4978400"/>
            <a:ext cx="2385467" cy="134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19718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1502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EE03E-696D-3443-9957-6DAF39F22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rgbClr val="00033D"/>
          </a:solidFill>
        </p:spPr>
        <p:txBody>
          <a:bodyPr lIns="0" tIns="0" rIns="0" bIns="0" numCol="2" spcCol="180000" anchor="t" anchorCtr="0">
            <a:noAutofit/>
          </a:bodyPr>
          <a:lstStyle>
            <a:lvl1pPr>
              <a:defRPr sz="2000">
                <a:latin typeface="Public Sans" pitchFamily="2" charset="77"/>
              </a:defRPr>
            </a:lvl1pPr>
            <a:lvl2pPr>
              <a:defRPr sz="1800">
                <a:latin typeface="Public Sans" pitchFamily="2" charset="77"/>
              </a:defRPr>
            </a:lvl2pPr>
            <a:lvl3pPr>
              <a:defRPr sz="1600">
                <a:latin typeface="Public Sans" pitchFamily="2" charset="77"/>
              </a:defRPr>
            </a:lvl3pPr>
            <a:lvl4pPr>
              <a:defRPr sz="1400">
                <a:latin typeface="Public Sans" pitchFamily="2" charset="77"/>
              </a:defRPr>
            </a:lvl4pPr>
            <a:lvl5pPr>
              <a:defRPr sz="1400">
                <a:latin typeface="Public Sans" pitchFamily="2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B97EE-BFE7-B948-BC5D-BFFF20C99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5040000" cy="1426640"/>
          </a:xfrm>
          <a:noFill/>
        </p:spPr>
        <p:txBody>
          <a:bodyPr lIns="0" tIns="0" rIns="0" bIns="0" anchor="t" anchorCtr="0">
            <a:noAutofit/>
          </a:bodyPr>
          <a:lstStyle>
            <a:lvl1pPr>
              <a:defRPr sz="3200" b="1" i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A1963DE1-625D-50BD-C623-BDD09CC3FA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BAFF1B2-BA4A-F8F7-AA07-26A80C85F81D}"/>
              </a:ext>
            </a:extLst>
          </p:cNvPr>
          <p:cNvSpPr txBox="1">
            <a:spLocks/>
          </p:cNvSpPr>
          <p:nvPr userDrawn="1"/>
        </p:nvSpPr>
        <p:spPr>
          <a:xfrm>
            <a:off x="900000" y="2722880"/>
            <a:ext cx="5040000" cy="3406458"/>
          </a:xfrm>
          <a:prstGeom prst="rect">
            <a:avLst/>
          </a:prstGeom>
          <a:noFill/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bg1"/>
                </a:solidFill>
                <a:latin typeface="Arial" panose="020B0604020202020204" pitchFamily="34" charset="0"/>
                <a:ea typeface="COOPERHEWITT-SEMI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1800" b="1" i="0"/>
              <a:t>Click to edit Master title style</a:t>
            </a:r>
            <a:endParaRPr lang="en-US" sz="1800" b="1" i="0"/>
          </a:p>
        </p:txBody>
      </p:sp>
    </p:spTree>
    <p:extLst>
      <p:ext uri="{BB962C8B-B14F-4D97-AF65-F5344CB8AC3E}">
        <p14:creationId xmlns:p14="http://schemas.microsoft.com/office/powerpoint/2010/main" val="8731942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bg>
      <p:bgPr>
        <a:solidFill>
          <a:srgbClr val="005EB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B863F-99DE-624F-BD48-19D96C917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999" y="900000"/>
            <a:ext cx="10440000" cy="3968863"/>
          </a:xfrm>
        </p:spPr>
        <p:txBody>
          <a:bodyPr lIns="0" tIns="0" rIns="0" bIns="0" anchor="t" anchorCtr="0">
            <a:noAutofit/>
          </a:bodyPr>
          <a:lstStyle>
            <a:lvl1pPr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Cooper Hewitt Bold" pitchFamily="2" charset="77"/>
                <a:cs typeface="Arial" panose="020B0604020202020204" pitchFamily="34" charset="0"/>
              </a:defRPr>
            </a:lvl1pPr>
          </a:lstStyle>
          <a:p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Lorem ipsum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sit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amet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consectetur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adipiscing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elit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Nulla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a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dolor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feugiat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placerat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leo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quis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,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interdum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erat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Vestibulum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nec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pretium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 </a:t>
            </a:r>
            <a:r>
              <a:rPr lang="en-GB" sz="5400" err="1">
                <a:latin typeface="COOPERHEWITT-SEMIBOLD" pitchFamily="2" charset="77"/>
                <a:ea typeface="COOPERHEWITT-SEMIBOLD" pitchFamily="2" charset="77"/>
              </a:rPr>
              <a:t>purus</a:t>
            </a:r>
            <a:r>
              <a:rPr lang="en-GB" sz="5400">
                <a:latin typeface="COOPERHEWITT-SEMIBOLD" pitchFamily="2" charset="77"/>
                <a:ea typeface="COOPERHEWITT-SEMIBOLD" pitchFamily="2" charset="77"/>
              </a:rPr>
              <a:t>. </a:t>
            </a:r>
            <a:endParaRPr lang="en-US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619B5656-5BB3-A3CF-66D7-5811977AB0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91701" y="5150883"/>
            <a:ext cx="2060512" cy="97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272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509958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500062"/>
            <a:ext cx="113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9721" y="1760062"/>
            <a:ext cx="11329703" cy="3577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89721" y="6093522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68BE97-3C46-8640-AF66-ED68FD8F01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16298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495FF-3E8C-BF4C-BD9A-067CC11B0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2875" y="6093522"/>
            <a:ext cx="252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EAD915C5-3F29-4A47-B4DF-A90724147D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1" r:id="rId5"/>
    <p:sldLayoutId id="2147483660" r:id="rId6"/>
    <p:sldLayoutId id="2147483663" r:id="rId7"/>
    <p:sldLayoutId id="2147483664" r:id="rId8"/>
    <p:sldLayoutId id="214748366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57" r:id="rId17"/>
    <p:sldLayoutId id="2147483677" r:id="rId18"/>
    <p:sldLayoutId id="2147483669" r:id="rId19"/>
    <p:sldLayoutId id="2147483719" r:id="rId20"/>
    <p:sldLayoutId id="2147483720" r:id="rId21"/>
    <p:sldLayoutId id="2147483721" r:id="rId22"/>
    <p:sldLayoutId id="2147483676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i="0" kern="1200">
          <a:solidFill>
            <a:srgbClr val="01033C"/>
          </a:solidFill>
          <a:latin typeface="COOPERHEWITT-SEMIBOLD" pitchFamily="2" charset="77"/>
          <a:ea typeface="COOPERHEWITT-SEMIBOLD" pitchFamily="2" charset="7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Public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2" userDrawn="1">
          <p15:clr>
            <a:srgbClr val="F26B43"/>
          </p15:clr>
        </p15:guide>
        <p15:guide id="4" orient="horz" pos="300" userDrawn="1">
          <p15:clr>
            <a:srgbClr val="F26B43"/>
          </p15:clr>
        </p15:guide>
        <p15:guide id="5" pos="7446" userDrawn="1">
          <p15:clr>
            <a:srgbClr val="F26B43"/>
          </p15:clr>
        </p15:guide>
        <p15:guide id="6" orient="horz" pos="4065" userDrawn="1">
          <p15:clr>
            <a:srgbClr val="F26B43"/>
          </p15:clr>
        </p15:guide>
        <p15:guide id="7" pos="2003" userDrawn="1">
          <p15:clr>
            <a:srgbClr val="F26B43"/>
          </p15:clr>
        </p15:guide>
        <p15:guide id="8" pos="2661" userDrawn="1">
          <p15:clr>
            <a:srgbClr val="F26B43"/>
          </p15:clr>
        </p15:guide>
        <p15:guide id="9" orient="horz" pos="3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ABFF0">
            <a:alpha val="1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94CDF-6606-A44E-9795-43AD9900D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900000"/>
            <a:ext cx="10440000" cy="12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12BAF-22FF-984F-B4AC-E20A151E3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245360"/>
            <a:ext cx="10440000" cy="30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7C648-885F-F845-8E3B-9C32189BA3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0000" y="5760000"/>
            <a:ext cx="2160000" cy="36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 b="0" i="0">
                <a:solidFill>
                  <a:srgbClr val="CBC9CC"/>
                </a:solidFill>
                <a:latin typeface="Public Sans" pitchFamily="2" charset="77"/>
              </a:defRPr>
            </a:lvl1pPr>
          </a:lstStyle>
          <a:p>
            <a:fld id="{35B43D16-B033-6545-AA6A-6A550AEB1383}" type="datetimeFigureOut">
              <a:rPr lang="en-US" smtClean="0"/>
              <a:pPr/>
              <a:t>10/4/2024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44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99" r:id="rId2"/>
    <p:sldLayoutId id="2147483675" r:id="rId3"/>
    <p:sldLayoutId id="2147483685" r:id="rId4"/>
    <p:sldLayoutId id="2147483667" r:id="rId5"/>
    <p:sldLayoutId id="2147483678" r:id="rId6"/>
    <p:sldLayoutId id="2147483679" r:id="rId7"/>
    <p:sldLayoutId id="2147483709" r:id="rId8"/>
    <p:sldLayoutId id="2147483680" r:id="rId9"/>
    <p:sldLayoutId id="2147483671" r:id="rId10"/>
    <p:sldLayoutId id="2147483722" r:id="rId11"/>
    <p:sldLayoutId id="2147483681" r:id="rId12"/>
    <p:sldLayoutId id="2147483672" r:id="rId13"/>
    <p:sldLayoutId id="2147483682" r:id="rId14"/>
    <p:sldLayoutId id="2147483683" r:id="rId15"/>
    <p:sldLayoutId id="2147483731" r:id="rId16"/>
    <p:sldLayoutId id="2147483730" r:id="rId17"/>
    <p:sldLayoutId id="2147483726" r:id="rId18"/>
    <p:sldLayoutId id="2147483687" r:id="rId19"/>
    <p:sldLayoutId id="214748373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1" i="0" kern="1200">
          <a:solidFill>
            <a:srgbClr val="01033C"/>
          </a:solidFill>
          <a:latin typeface="Arial" panose="020B0604020202020204" pitchFamily="34" charset="0"/>
          <a:ea typeface="COOPERHEWITT-SEMIBOLD" pitchFamily="2" charset="77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1033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42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orient="horz" pos="572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3861" userDrawn="1">
          <p15:clr>
            <a:srgbClr val="F26B43"/>
          </p15:clr>
        </p15:guide>
        <p15:guide id="7" pos="2389" userDrawn="1">
          <p15:clr>
            <a:srgbClr val="F26B43"/>
          </p15:clr>
        </p15:guide>
        <p15:guide id="8" pos="2615" userDrawn="1">
          <p15:clr>
            <a:srgbClr val="F26B43"/>
          </p15:clr>
        </p15:guide>
        <p15:guide id="9" orient="horz" pos="30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3629" y="3227338"/>
            <a:ext cx="5496026" cy="3649754"/>
          </a:xfrm>
        </p:spPr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BUSI 1764 </a:t>
            </a:r>
          </a:p>
          <a:p>
            <a:pPr>
              <a:lnSpc>
                <a:spcPct val="100000"/>
              </a:lnSpc>
            </a:pPr>
            <a:r>
              <a:rPr lang="en-US" dirty="0"/>
              <a:t>Global Entrepreneurship and Innovation</a:t>
            </a:r>
          </a:p>
          <a:p>
            <a:endParaRPr lang="en-GB" b="1" dirty="0"/>
          </a:p>
          <a:p>
            <a:r>
              <a:rPr lang="en-GB" b="1" dirty="0"/>
              <a:t>Department: Executive Business Centre</a:t>
            </a:r>
            <a:endParaRPr lang="en-GB" dirty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629" y="1224000"/>
            <a:ext cx="4989773" cy="2003338"/>
          </a:xfrm>
        </p:spPr>
        <p:txBody>
          <a:bodyPr lIns="0" tIns="0" rIns="0" bIns="0" anchor="t" anchorCtr="0">
            <a:normAutofit/>
          </a:bodyPr>
          <a:lstStyle/>
          <a:p>
            <a:r>
              <a:rPr lang="en-US" sz="4400" b="1" dirty="0">
                <a:solidFill>
                  <a:srgbClr val="FFC000"/>
                </a:solidFill>
                <a:latin typeface="Antonio" charset="0"/>
                <a:ea typeface="Antonio" charset="0"/>
                <a:cs typeface="Antonio" charset="0"/>
              </a:rPr>
              <a:t>Family Firms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57" y="-6317"/>
            <a:ext cx="6449643" cy="68834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136" y="1155032"/>
            <a:ext cx="4831881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133" y="762000"/>
            <a:ext cx="11099800" cy="5028539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FAMILY FIRMS </a:t>
            </a: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PART 3</a:t>
            </a:r>
            <a:endParaRPr lang="en-US" sz="4400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1529810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D7117-AB4D-15D8-3302-062DD5BDA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/>
            <a:r>
              <a:rPr lang="en-US" sz="4000" b="0" dirty="0">
                <a:solidFill>
                  <a:schemeClr val="tx1"/>
                </a:solidFill>
                <a:latin typeface="+mn-lt"/>
                <a:cs typeface="+mn-cs"/>
              </a:rPr>
              <a:t>WAS I RIGHT </a:t>
            </a:r>
            <a:br>
              <a:rPr lang="en-US" sz="4000" b="0" dirty="0">
                <a:solidFill>
                  <a:schemeClr val="tx1"/>
                </a:solidFill>
                <a:latin typeface="+mn-lt"/>
                <a:cs typeface="+mn-cs"/>
              </a:rPr>
            </a:br>
            <a:r>
              <a:rPr lang="en-US" sz="4000" b="0" dirty="0">
                <a:solidFill>
                  <a:schemeClr val="tx1"/>
                </a:solidFill>
                <a:latin typeface="+mn-lt"/>
                <a:cs typeface="+mn-cs"/>
              </a:rPr>
              <a:t>OR WRONG?</a:t>
            </a:r>
            <a:br>
              <a:rPr lang="en-US" sz="4000" b="0" dirty="0">
                <a:solidFill>
                  <a:schemeClr val="tx1"/>
                </a:solidFill>
                <a:effectLst/>
                <a:latin typeface="+mn-lt"/>
                <a:cs typeface="+mn-cs"/>
              </a:rPr>
            </a:br>
            <a:br>
              <a:rPr lang="en-US" sz="4000" b="0" dirty="0">
                <a:solidFill>
                  <a:schemeClr val="tx1"/>
                </a:solidFill>
                <a:latin typeface="+mn-lt"/>
                <a:cs typeface="+mn-cs"/>
              </a:rPr>
            </a:br>
            <a:endParaRPr lang="en-US" sz="4000" b="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Apply: $1 Million African Entrepreneurship Award – AWPNetwork">
            <a:extLst>
              <a:ext uri="{FF2B5EF4-FFF2-40B4-BE49-F238E27FC236}">
                <a16:creationId xmlns:a16="http://schemas.microsoft.com/office/drawing/2014/main" id="{1109BD29-2E30-5ACB-5D55-1A0C66B798A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6488" y="1709350"/>
            <a:ext cx="6894576" cy="2757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B36F1-0599-82C2-AC4E-7C103C0446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4296" y="4798577"/>
            <a:ext cx="6894576" cy="142848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/>
            <a:endParaRPr lang="en-US" sz="22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0"/>
            <a:endParaRPr lang="en-US" sz="2200" b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28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D255-579A-3190-4AC7-5A1ECD76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41" y="900000"/>
            <a:ext cx="3893905" cy="52200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br>
              <a:rPr lang="en-GB" dirty="0"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INTERNATIONALISATION PATHWAYS OF FAMILY FIRMS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B7A51-47B0-59D5-FB02-DEF6347C8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227" y="1540933"/>
            <a:ext cx="7846032" cy="4579068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en-GB" sz="2200" b="0" i="0" dirty="0">
                <a:effectLst/>
                <a:latin typeface="Arial" panose="020B0604020202020204" pitchFamily="34" charset="0"/>
              </a:rPr>
              <a:t>Family firms tend to follow the Uppsala Model in their internationalisation</a:t>
            </a:r>
            <a:endParaRPr lang="en-GB" sz="2200" dirty="0"/>
          </a:p>
          <a:p>
            <a:pPr algn="just">
              <a:lnSpc>
                <a:spcPct val="150000"/>
              </a:lnSpc>
            </a:pPr>
            <a:r>
              <a:rPr lang="en-GB" sz="2200" b="0" i="0" dirty="0">
                <a:effectLst/>
                <a:latin typeface="Arial" panose="020B0604020202020204" pitchFamily="34" charset="0"/>
              </a:rPr>
              <a:t>Internationalisation tends to be limited in the first instance to countries with low psychic distance</a:t>
            </a:r>
          </a:p>
          <a:p>
            <a:pPr algn="just">
              <a:lnSpc>
                <a:spcPct val="150000"/>
              </a:lnSpc>
            </a:pPr>
            <a:r>
              <a:rPr lang="en-GB" sz="2200" dirty="0"/>
              <a:t>Some follow the Born Global Partway</a:t>
            </a:r>
          </a:p>
          <a:p>
            <a:pPr algn="just">
              <a:lnSpc>
                <a:spcPct val="150000"/>
              </a:lnSpc>
            </a:pPr>
            <a:r>
              <a:rPr lang="en-GB" sz="2200" dirty="0"/>
              <a:t>Reliance on Networks ties</a:t>
            </a:r>
          </a:p>
          <a:p>
            <a:pPr algn="just">
              <a:lnSpc>
                <a:spcPct val="200000"/>
              </a:lnSpc>
            </a:pPr>
            <a:r>
              <a:rPr lang="en-GB" sz="2200" dirty="0"/>
              <a:t>Internationalisation is </a:t>
            </a:r>
            <a:r>
              <a:rPr lang="en-GB" sz="2200" b="0" i="0" dirty="0">
                <a:effectLst/>
                <a:latin typeface="Arial" panose="020B0604020202020204" pitchFamily="34" charset="0"/>
              </a:rPr>
              <a:t>with customers &amp; suppliers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GB" sz="2200" dirty="0"/>
              <a:t>- Usually based on high level of trust</a:t>
            </a:r>
            <a:endParaRPr lang="en-GB" sz="2200" b="0" i="0" dirty="0">
              <a:effectLst/>
              <a:latin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172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D255-579A-3190-4AC7-5A1ECD76C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12" y="1633590"/>
            <a:ext cx="3883632" cy="448641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dirty="0">
                <a:solidFill>
                  <a:srgbClr val="FFC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FACTORS RESTRICTING INTERNATIONALISATION OF FAMILY FIRMS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B7A51-47B0-59D5-FB02-DEF6347C8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3227" y="1633590"/>
            <a:ext cx="7674796" cy="3544585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22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They sometimes refuse to accept help from externals</a:t>
            </a:r>
          </a:p>
          <a:p>
            <a:pPr algn="just">
              <a:lnSpc>
                <a:spcPct val="220000"/>
              </a:lnSpc>
            </a:pPr>
            <a:r>
              <a:rPr lang="en-GB" dirty="0"/>
              <a:t>Not very receptive to recruiting externals</a:t>
            </a:r>
          </a:p>
          <a:p>
            <a:pPr algn="just">
              <a:lnSpc>
                <a:spcPct val="220000"/>
              </a:lnSpc>
            </a:pPr>
            <a:r>
              <a:rPr lang="en-GB" b="0" i="0" dirty="0">
                <a:effectLst/>
                <a:latin typeface="Arial" panose="020B0604020202020204" pitchFamily="34" charset="0"/>
              </a:rPr>
              <a:t>Founding family may restrict internationalisation ideas from later generation to preserve socio-economic wealth</a:t>
            </a:r>
          </a:p>
          <a:p>
            <a:pPr algn="just">
              <a:lnSpc>
                <a:spcPct val="220000"/>
              </a:lnSpc>
            </a:pPr>
            <a:endParaRPr lang="en-GB" b="0" i="0" dirty="0">
              <a:effectLst/>
              <a:latin typeface="Arial" panose="020B06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791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578318"/>
            <a:ext cx="10236199" cy="5395902"/>
          </a:xfrm>
        </p:spPr>
        <p:txBody>
          <a:bodyPr lIns="0" tIns="0" rIns="0" bIns="0">
            <a:normAutofit/>
          </a:bodyPr>
          <a:lstStyle/>
          <a:p>
            <a:pPr marL="0" indent="0" algn="just">
              <a:lnSpc>
                <a:spcPct val="170000"/>
              </a:lnSpc>
              <a:buNone/>
            </a:pPr>
            <a:endParaRPr lang="en-GB" b="0" i="0" dirty="0">
              <a:effectLst/>
              <a:latin typeface="ElsevierGulliver"/>
            </a:endParaRPr>
          </a:p>
          <a:p>
            <a:pPr algn="just">
              <a:lnSpc>
                <a:spcPct val="170000"/>
              </a:lnSpc>
            </a:pPr>
            <a:endParaRPr lang="en-GB" sz="2400" b="0" i="0" dirty="0">
              <a:effectLst/>
            </a:endParaRPr>
          </a:p>
          <a:p>
            <a:pPr algn="just">
              <a:lnSpc>
                <a:spcPct val="170000"/>
              </a:lnSpc>
            </a:pPr>
            <a:endParaRPr lang="en-GB" dirty="0"/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1467" y="762000"/>
            <a:ext cx="9821333" cy="5028539"/>
          </a:xfrm>
        </p:spPr>
        <p:txBody>
          <a:bodyPr lIns="0" tIns="0" rIns="0" bIns="0" anchor="t" anchorCtr="0">
            <a:normAutofit/>
          </a:bodyPr>
          <a:lstStyle/>
          <a:p>
            <a:pPr algn="ctr"/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br>
              <a:rPr lang="en-GB" sz="28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GB" sz="4400" dirty="0">
                <a:solidFill>
                  <a:schemeClr val="accent4">
                    <a:lumMod val="60000"/>
                    <a:lumOff val="4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CONCLUSION</a:t>
            </a:r>
            <a:endParaRPr lang="en-US" sz="4400" dirty="0">
              <a:solidFill>
                <a:srgbClr val="FFC000"/>
              </a:solidFill>
              <a:latin typeface="Antonio" charset="0"/>
              <a:ea typeface="Antonio" charset="0"/>
              <a:cs typeface="Antonio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927" y="655093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rgbClr val="2A1564">
                    <a:alpha val="76000"/>
                  </a:srgbClr>
                </a:solidFill>
              </a:rPr>
              <a:t>170223</a:t>
            </a:r>
          </a:p>
        </p:txBody>
      </p:sp>
    </p:spTree>
    <p:extLst>
      <p:ext uri="{BB962C8B-B14F-4D97-AF65-F5344CB8AC3E}">
        <p14:creationId xmlns:p14="http://schemas.microsoft.com/office/powerpoint/2010/main" val="298229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60120-E275-E67A-4320-898A2EACF5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39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5" y="-1524511"/>
            <a:ext cx="4592270" cy="12192001"/>
          </a:xfrm>
          <a:prstGeom prst="rect">
            <a:avLst/>
          </a:prstGeom>
          <a:gradFill>
            <a:gsLst>
              <a:gs pos="35000">
                <a:schemeClr val="tx1">
                  <a:alpha val="46000"/>
                </a:schemeClr>
              </a:gs>
              <a:gs pos="21000">
                <a:schemeClr val="tx1">
                  <a:alpha val="3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DD1808-A406-D841-A73E-811743365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53" y="3091928"/>
            <a:ext cx="9078562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+mj-lt"/>
                <a:ea typeface="+mj-ea"/>
              </a:rPr>
              <a:t>Thank you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772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52000" y="1224000"/>
            <a:ext cx="6792511" cy="1194584"/>
          </a:xfrm>
          <a:prstGeom prst="rect">
            <a:avLst/>
          </a:prstGeom>
        </p:spPr>
        <p:txBody>
          <a:bodyPr lIns="0" tIns="0" rIns="0" bIns="0" anchor="t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baseline="0">
                <a:solidFill>
                  <a:schemeClr val="bg1"/>
                </a:solidFill>
                <a:latin typeface="Antonio" charset="0"/>
                <a:ea typeface="Antonio" charset="0"/>
                <a:cs typeface="Antonio" charset="0"/>
              </a:defRPr>
            </a:lvl1pPr>
          </a:lstStyle>
          <a:p>
            <a:r>
              <a:rPr lang="en-GB" sz="4800" dirty="0"/>
              <a:t>Be inspired</a:t>
            </a:r>
            <a:endParaRPr lang="en-US" sz="4800" b="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887" y="354224"/>
            <a:ext cx="2194398" cy="55547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41286" y="1226854"/>
            <a:ext cx="36000" cy="5652000"/>
          </a:xfrm>
          <a:prstGeom prst="rect">
            <a:avLst/>
          </a:prstGeom>
          <a:solidFill>
            <a:srgbClr val="FFC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2A156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526234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vert="horz" lIns="0" tIns="0" rIns="0" bIns="0" rtlCol="0" anchor="t" anchorCtr="0">
        <a:noAutofit/>
      </a:bodyPr>
      <a:lstStyle>
        <a:defPPr algn="l">
          <a:defRPr sz="18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21339</TotalTime>
  <Words>139</Words>
  <Application>Microsoft Office PowerPoint</Application>
  <PresentationFormat>Widescreen</PresentationFormat>
  <Paragraphs>37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Antonio</vt:lpstr>
      <vt:lpstr>Aptos</vt:lpstr>
      <vt:lpstr>Arial</vt:lpstr>
      <vt:lpstr>Calibri</vt:lpstr>
      <vt:lpstr>Calibri Light</vt:lpstr>
      <vt:lpstr>Cooper Hewitt</vt:lpstr>
      <vt:lpstr>COOPERHEWITT-MEDIUM</vt:lpstr>
      <vt:lpstr>COOPERHEWITT-SEMIBOLD</vt:lpstr>
      <vt:lpstr>ElsevierGulliver</vt:lpstr>
      <vt:lpstr>Public Sans</vt:lpstr>
      <vt:lpstr>Wingdings</vt:lpstr>
      <vt:lpstr>Work Sans</vt:lpstr>
      <vt:lpstr>Office Theme</vt:lpstr>
      <vt:lpstr>Office Theme</vt:lpstr>
      <vt:lpstr>Family Firms</vt:lpstr>
      <vt:lpstr>    FAMILY FIRMS   PART 3</vt:lpstr>
      <vt:lpstr>WAS I RIGHT  OR WRONG?  </vt:lpstr>
      <vt:lpstr> INTERNATIONALISATION PATHWAYS OF FAMILY FIRMS</vt:lpstr>
      <vt:lpstr>FACTORS RESTRICTING INTERNATIONALISATION OF FAMILY FIRMS</vt:lpstr>
      <vt:lpstr>     CONCLUSION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 identity guidelines</dc:title>
  <dc:creator>Andrew Shreeve</dc:creator>
  <cp:lastModifiedBy>Sylvester Mujakperuo</cp:lastModifiedBy>
  <cp:revision>16</cp:revision>
  <dcterms:created xsi:type="dcterms:W3CDTF">2022-03-14T13:44:34Z</dcterms:created>
  <dcterms:modified xsi:type="dcterms:W3CDTF">2024-10-04T09:46:51Z</dcterms:modified>
</cp:coreProperties>
</file>